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g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31.jpg" ContentType="image/jpg"/>
  <Override PartName="/ppt/media/image40.jpg" ContentType="image/jpg"/>
  <Override PartName="/ppt/media/image41.jpg" ContentType="image/jpg"/>
  <Override PartName="/ppt/media/image4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673" r:id="rId4"/>
  </p:sldMasterIdLst>
  <p:notesMasterIdLst>
    <p:notesMasterId r:id="rId19"/>
  </p:notesMasterIdLst>
  <p:handoutMasterIdLst>
    <p:handoutMasterId r:id="rId20"/>
  </p:handoutMasterIdLst>
  <p:sldIdLst>
    <p:sldId id="409" r:id="rId5"/>
    <p:sldId id="396" r:id="rId6"/>
    <p:sldId id="397" r:id="rId7"/>
    <p:sldId id="407" r:id="rId8"/>
    <p:sldId id="399" r:id="rId9"/>
    <p:sldId id="400" r:id="rId10"/>
    <p:sldId id="405" r:id="rId11"/>
    <p:sldId id="401" r:id="rId12"/>
    <p:sldId id="402" r:id="rId13"/>
    <p:sldId id="403" r:id="rId14"/>
    <p:sldId id="404" r:id="rId15"/>
    <p:sldId id="411" r:id="rId16"/>
    <p:sldId id="412" r:id="rId17"/>
    <p:sldId id="4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3" Type="http://schemas.openxmlformats.org/officeDocument/2006/relationships/slideMaster" Target="slideMasters/slideMaster3.xml" /><Relationship Id="rId21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0" Type="http://schemas.openxmlformats.org/officeDocument/2006/relationships/handoutMaster" Target="handoutMasters/handout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notesMaster" Target="notesMasters/notesMaster1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Master" Target="../slideMasters/slideMaster4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Master" Target="../slideMasters/slideMaster4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B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999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B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3173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9010"/>
            <a:ext cx="12191999" cy="65989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rgbClr val="1F487C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0135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578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36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8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 /><Relationship Id="rId13" Type="http://schemas.openxmlformats.org/officeDocument/2006/relationships/slideLayout" Target="../slideLayouts/slideLayout15.xml" /><Relationship Id="rId3" Type="http://schemas.openxmlformats.org/officeDocument/2006/relationships/slideLayout" Target="../slideLayouts/slideLayout5.xml" /><Relationship Id="rId7" Type="http://schemas.openxmlformats.org/officeDocument/2006/relationships/slideLayout" Target="../slideLayouts/slideLayout9.xml" /><Relationship Id="rId12" Type="http://schemas.openxmlformats.org/officeDocument/2006/relationships/slideLayout" Target="../slideLayouts/slideLayout14.xml" /><Relationship Id="rId2" Type="http://schemas.openxmlformats.org/officeDocument/2006/relationships/slideLayout" Target="../slideLayouts/slideLayout4.xml" /><Relationship Id="rId1" Type="http://schemas.openxmlformats.org/officeDocument/2006/relationships/slideLayout" Target="../slideLayouts/slideLayout3.xml" /><Relationship Id="rId6" Type="http://schemas.openxmlformats.org/officeDocument/2006/relationships/slideLayout" Target="../slideLayouts/slideLayout8.xml" /><Relationship Id="rId11" Type="http://schemas.openxmlformats.org/officeDocument/2006/relationships/slideLayout" Target="../slideLayouts/slideLayout13.xml" /><Relationship Id="rId5" Type="http://schemas.openxmlformats.org/officeDocument/2006/relationships/slideLayout" Target="../slideLayouts/slideLayout7.xml" /><Relationship Id="rId10" Type="http://schemas.openxmlformats.org/officeDocument/2006/relationships/slideLayout" Target="../slideLayouts/slideLayout12.xml" /><Relationship Id="rId4" Type="http://schemas.openxmlformats.org/officeDocument/2006/relationships/slideLayout" Target="../slideLayouts/slideLayout6.xml" /><Relationship Id="rId9" Type="http://schemas.openxmlformats.org/officeDocument/2006/relationships/slideLayout" Target="../slideLayouts/slideLayout11.xml" /><Relationship Id="rId14" Type="http://schemas.openxmlformats.org/officeDocument/2006/relationships/theme" Target="../theme/theme2.xml" 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 /><Relationship Id="rId1" Type="http://schemas.openxmlformats.org/officeDocument/2006/relationships/slideLayout" Target="../slideLayouts/slideLayout16.xml" 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 /><Relationship Id="rId2" Type="http://schemas.openxmlformats.org/officeDocument/2006/relationships/slideLayout" Target="../slideLayouts/slideLayout18.xml" /><Relationship Id="rId1" Type="http://schemas.openxmlformats.org/officeDocument/2006/relationships/slideLayout" Target="../slideLayouts/slideLayout1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3" r:id="rId9"/>
    <p:sldLayoutId id="2147483669" r:id="rId10"/>
    <p:sldLayoutId id="2147483670" r:id="rId11"/>
    <p:sldLayoutId id="2147483671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14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 /><Relationship Id="rId7" Type="http://schemas.openxmlformats.org/officeDocument/2006/relationships/image" Target="../media/image45.png" /><Relationship Id="rId2" Type="http://schemas.openxmlformats.org/officeDocument/2006/relationships/image" Target="../media/image40.jpg" /><Relationship Id="rId1" Type="http://schemas.openxmlformats.org/officeDocument/2006/relationships/slideLayout" Target="../slideLayouts/slideLayout14.xml" /><Relationship Id="rId6" Type="http://schemas.openxmlformats.org/officeDocument/2006/relationships/image" Target="../media/image44.jpg" /><Relationship Id="rId5" Type="http://schemas.openxmlformats.org/officeDocument/2006/relationships/image" Target="../media/image43.png" /><Relationship Id="rId4" Type="http://schemas.openxmlformats.org/officeDocument/2006/relationships/image" Target="../media/image4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1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1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 /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1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 /><Relationship Id="rId3" Type="http://schemas.openxmlformats.org/officeDocument/2006/relationships/image" Target="../media/image11.png" /><Relationship Id="rId7" Type="http://schemas.openxmlformats.org/officeDocument/2006/relationships/image" Target="../media/image15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4.png" /><Relationship Id="rId11" Type="http://schemas.openxmlformats.org/officeDocument/2006/relationships/image" Target="../media/image19.png" /><Relationship Id="rId5" Type="http://schemas.openxmlformats.org/officeDocument/2006/relationships/image" Target="../media/image13.png" /><Relationship Id="rId10" Type="http://schemas.openxmlformats.org/officeDocument/2006/relationships/image" Target="../media/image18.png" /><Relationship Id="rId4" Type="http://schemas.openxmlformats.org/officeDocument/2006/relationships/image" Target="../media/image12.png" /><Relationship Id="rId9" Type="http://schemas.openxmlformats.org/officeDocument/2006/relationships/image" Target="../media/image17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 /><Relationship Id="rId3" Type="http://schemas.openxmlformats.org/officeDocument/2006/relationships/image" Target="../media/image24.png" /><Relationship Id="rId7" Type="http://schemas.openxmlformats.org/officeDocument/2006/relationships/image" Target="../media/image28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27.png" /><Relationship Id="rId5" Type="http://schemas.openxmlformats.org/officeDocument/2006/relationships/image" Target="../media/image26.png" /><Relationship Id="rId4" Type="http://schemas.openxmlformats.org/officeDocument/2006/relationships/image" Target="../media/image25.png" /><Relationship Id="rId9" Type="http://schemas.openxmlformats.org/officeDocument/2006/relationships/image" Target="../media/image30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3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37.png" /><Relationship Id="rId4" Type="http://schemas.openxmlformats.org/officeDocument/2006/relationships/image" Target="../media/image36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-545" y="5654261"/>
            <a:ext cx="1219199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>
                <a:latin typeface="Book Antiqua" panose="02040602050305030304" pitchFamily="18" charset="0"/>
                <a:cs typeface="Arial" panose="020B0604020202020204" pitchFamily="34" charset="0"/>
              </a:rPr>
              <a:t>DINAS PENANAMAN MODAL DAN PELAYANAN TERPADU SATU PINTU KABUPATEN BLITAR </a:t>
            </a:r>
          </a:p>
          <a:p>
            <a:pPr algn="ctr"/>
            <a:r>
              <a:rPr lang="en-US" altLang="ko-KR" sz="2400" dirty="0">
                <a:latin typeface="Book Antiqua" panose="02040602050305030304" pitchFamily="18" charset="0"/>
                <a:cs typeface="Arial" panose="020B0604020202020204" pitchFamily="34" charset="0"/>
              </a:rPr>
              <a:t>2022</a:t>
            </a:r>
            <a:endParaRPr lang="ko-KR" altLang="en-US" sz="2400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-3962401" y="1722194"/>
            <a:ext cx="17101278" cy="14132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096510" algn="just">
              <a:lnSpc>
                <a:spcPct val="100000"/>
              </a:lnSpc>
              <a:spcBef>
                <a:spcPts val="820"/>
              </a:spcBef>
            </a:pPr>
            <a:r>
              <a:rPr lang="en-US" sz="4000" spc="-23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P</a:t>
            </a:r>
            <a:r>
              <a:rPr lang="en-US" sz="4000" spc="-30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E</a:t>
            </a:r>
            <a:r>
              <a:rPr lang="en-US" sz="4000" spc="-16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R</a:t>
            </a:r>
            <a:r>
              <a:rPr lang="en-US" sz="4000" spc="-10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IZI</a:t>
            </a:r>
            <a:r>
              <a:rPr lang="en-US" sz="4000" spc="-24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N</a:t>
            </a:r>
            <a:r>
              <a:rPr lang="en-US" sz="4000" spc="-7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AN</a:t>
            </a:r>
            <a:r>
              <a:rPr lang="en-US" sz="4000" spc="-5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</a:t>
            </a:r>
            <a:r>
              <a:rPr lang="en-US" sz="4000" spc="-39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B</a:t>
            </a:r>
            <a:r>
              <a:rPr lang="en-US" sz="4000" spc="-38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E</a:t>
            </a:r>
            <a:r>
              <a:rPr lang="en-US" sz="4000" spc="-42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R</a:t>
            </a:r>
            <a:r>
              <a:rPr lang="en-US" sz="4000" spc="-16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U</a:t>
            </a:r>
            <a:r>
              <a:rPr lang="en-US" sz="4000" spc="-114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S</a:t>
            </a:r>
            <a:r>
              <a:rPr lang="en-US" sz="4000" spc="-204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AHA</a:t>
            </a:r>
            <a:r>
              <a:rPr lang="en-US" sz="4000" spc="-6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</a:t>
            </a:r>
            <a:r>
              <a:rPr lang="en-US" sz="4000" spc="-39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B</a:t>
            </a:r>
            <a:r>
              <a:rPr lang="en-US" sz="4000" spc="-38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E</a:t>
            </a:r>
            <a:r>
              <a:rPr lang="en-US" sz="4000" spc="-16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R</a:t>
            </a:r>
            <a:r>
              <a:rPr lang="en-US" sz="4000" spc="-53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B</a:t>
            </a:r>
            <a:r>
              <a:rPr lang="en-US" sz="4000" spc="-26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ASIS</a:t>
            </a:r>
            <a:r>
              <a:rPr lang="en-US" sz="4000" spc="-4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</a:t>
            </a:r>
            <a:r>
              <a:rPr lang="en-US" sz="4000" spc="-16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R</a:t>
            </a:r>
            <a:r>
              <a:rPr lang="en-US" sz="4000" spc="-204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I</a:t>
            </a:r>
            <a:r>
              <a:rPr lang="en-US" sz="4000" spc="-27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S</a:t>
            </a:r>
            <a:r>
              <a:rPr lang="en-US" sz="4000" spc="-229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I</a:t>
            </a:r>
            <a:r>
              <a:rPr lang="en-US" sz="4000" spc="-62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K</a:t>
            </a:r>
            <a:r>
              <a:rPr lang="en-US" sz="4000" spc="-114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O</a:t>
            </a:r>
            <a:endParaRPr lang="en-US" sz="4000" dirty="0">
              <a:latin typeface="Book Antiqua" panose="02040602050305030304" pitchFamily="18" charset="0"/>
              <a:cs typeface="Times New Roman"/>
            </a:endParaRPr>
          </a:p>
          <a:p>
            <a:pPr marL="6196330">
              <a:lnSpc>
                <a:spcPct val="100000"/>
              </a:lnSpc>
              <a:spcBef>
                <a:spcPts val="720"/>
              </a:spcBef>
            </a:pPr>
            <a:r>
              <a:rPr lang="en-US" sz="4000" spc="-195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M</a:t>
            </a:r>
            <a:r>
              <a:rPr lang="en-US" sz="4000" spc="-22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e</a:t>
            </a:r>
            <a:r>
              <a:rPr lang="en-US" sz="4000" spc="-12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l</a:t>
            </a:r>
            <a:r>
              <a:rPr lang="en-US" sz="4000" spc="-365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a</a:t>
            </a:r>
            <a:r>
              <a:rPr lang="en-US" sz="4000" spc="-2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lu</a:t>
            </a:r>
            <a:r>
              <a:rPr lang="en-US" sz="4000" spc="-13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i</a:t>
            </a:r>
            <a:r>
              <a:rPr lang="en-US" sz="4000" spc="-4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</a:t>
            </a:r>
            <a:r>
              <a:rPr lang="en-US" sz="4000" spc="-11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O</a:t>
            </a:r>
            <a:r>
              <a:rPr lang="en-US" sz="4000" spc="-26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n</a:t>
            </a:r>
            <a:r>
              <a:rPr lang="en-US" sz="4000" spc="-11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li</a:t>
            </a:r>
            <a:r>
              <a:rPr lang="en-US" sz="4000" spc="-26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n</a:t>
            </a:r>
            <a:r>
              <a:rPr lang="en-US" sz="4000" spc="-24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e</a:t>
            </a:r>
            <a:r>
              <a:rPr lang="en-US" sz="4000" spc="-3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</a:t>
            </a:r>
            <a:r>
              <a:rPr lang="en-US" sz="4000" spc="-26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S</a:t>
            </a:r>
            <a:r>
              <a:rPr lang="en-US" sz="4000" spc="-11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i</a:t>
            </a:r>
            <a:r>
              <a:rPr lang="en-US" sz="4000" spc="-26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n</a:t>
            </a:r>
            <a:r>
              <a:rPr lang="en-US" sz="4000" spc="-30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g</a:t>
            </a:r>
            <a:r>
              <a:rPr lang="en-US" sz="4000" spc="-11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l</a:t>
            </a:r>
            <a:r>
              <a:rPr lang="en-US" sz="4000" spc="-24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e</a:t>
            </a:r>
            <a:r>
              <a:rPr lang="en-US" sz="4000" spc="-3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</a:t>
            </a:r>
            <a:r>
              <a:rPr lang="en-US" sz="4000" spc="-26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S</a:t>
            </a:r>
            <a:r>
              <a:rPr lang="en-US" sz="4000" spc="-28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u</a:t>
            </a:r>
            <a:r>
              <a:rPr lang="en-US" sz="4000" spc="-26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b</a:t>
            </a:r>
            <a:r>
              <a:rPr lang="en-US" sz="4000" spc="-37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m</a:t>
            </a:r>
            <a:r>
              <a:rPr lang="en-US" sz="4000" spc="-13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i</a:t>
            </a:r>
            <a:r>
              <a:rPr lang="en-US" sz="4000" spc="-17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s</a:t>
            </a:r>
            <a:r>
              <a:rPr lang="en-US" sz="4000" spc="-12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si</a:t>
            </a:r>
            <a:r>
              <a:rPr lang="en-US" sz="4000" spc="-17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o</a:t>
            </a:r>
            <a:r>
              <a:rPr lang="en-US" sz="4000" spc="-26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n</a:t>
            </a:r>
            <a:r>
              <a:rPr lang="en-US" sz="4000" spc="-5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</a:t>
            </a:r>
            <a:r>
              <a:rPr lang="en-US" sz="4000" spc="-3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(</a:t>
            </a:r>
            <a:r>
              <a:rPr lang="en-US" sz="4000" spc="-65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O</a:t>
            </a:r>
            <a:r>
              <a:rPr lang="en-US" sz="4000" spc="-26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SS - RBA</a:t>
            </a:r>
            <a:r>
              <a:rPr lang="en-US" sz="40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)</a:t>
            </a:r>
            <a:endParaRPr lang="en-US" sz="4000" dirty="0">
              <a:latin typeface="Book Antiqua" panose="02040602050305030304" pitchFamily="18" charset="0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958" y="191066"/>
            <a:ext cx="2930314" cy="867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9" y="118562"/>
            <a:ext cx="1470860" cy="14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1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5219"/>
            <a:ext cx="12192000" cy="6612890"/>
            <a:chOff x="0" y="245219"/>
            <a:chExt cx="12192000" cy="6612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5219"/>
              <a:ext cx="12191999" cy="66127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8275" y="3375659"/>
              <a:ext cx="5894832" cy="26395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512" y="1281683"/>
              <a:ext cx="5731764" cy="24704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276" y="3759707"/>
              <a:ext cx="5715000" cy="25999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8275" y="947927"/>
              <a:ext cx="5736335" cy="247040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6939" y="378917"/>
            <a:ext cx="58483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339933"/>
                </a:solidFill>
                <a:latin typeface="Calibri"/>
                <a:cs typeface="Calibri"/>
              </a:rPr>
              <a:t>Perizinan</a:t>
            </a:r>
            <a:r>
              <a:rPr sz="3200" spc="-50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9933"/>
                </a:solidFill>
                <a:latin typeface="Calibri"/>
                <a:cs typeface="Calibri"/>
              </a:rPr>
              <a:t>Berusaha</a:t>
            </a:r>
            <a:r>
              <a:rPr sz="3200" spc="-40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9933"/>
                </a:solidFill>
                <a:latin typeface="Calibri"/>
                <a:cs typeface="Calibri"/>
              </a:rPr>
              <a:t>Berbasis</a:t>
            </a:r>
            <a:r>
              <a:rPr sz="3200" spc="-25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339933"/>
                </a:solidFill>
                <a:latin typeface="Calibri"/>
                <a:cs typeface="Calibri"/>
              </a:rPr>
              <a:t>Risiko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013333"/>
            <a:ext cx="12192635" cy="5499100"/>
            <a:chOff x="0" y="1013333"/>
            <a:chExt cx="12192635" cy="5499100"/>
          </a:xfrm>
        </p:grpSpPr>
        <p:sp>
          <p:nvSpPr>
            <p:cNvPr id="10" name="object 10"/>
            <p:cNvSpPr/>
            <p:nvPr/>
          </p:nvSpPr>
          <p:spPr>
            <a:xfrm>
              <a:off x="0" y="3806952"/>
              <a:ext cx="6032500" cy="0"/>
            </a:xfrm>
            <a:custGeom>
              <a:avLst/>
              <a:gdLst/>
              <a:ahLst/>
              <a:cxnLst/>
              <a:rect l="l" t="t" r="r" b="b"/>
              <a:pathLst>
                <a:path w="6032500">
                  <a:moveTo>
                    <a:pt x="0" y="0"/>
                  </a:moveTo>
                  <a:lnTo>
                    <a:pt x="603250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18276" y="1016508"/>
              <a:ext cx="15240" cy="5492750"/>
            </a:xfrm>
            <a:custGeom>
              <a:avLst/>
              <a:gdLst/>
              <a:ahLst/>
              <a:cxnLst/>
              <a:rect l="l" t="t" r="r" b="b"/>
              <a:pathLst>
                <a:path w="15239" h="5492750">
                  <a:moveTo>
                    <a:pt x="14859" y="0"/>
                  </a:moveTo>
                  <a:lnTo>
                    <a:pt x="0" y="5492572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18276" y="3396996"/>
              <a:ext cx="6174740" cy="0"/>
            </a:xfrm>
            <a:custGeom>
              <a:avLst/>
              <a:gdLst/>
              <a:ahLst/>
              <a:cxnLst/>
              <a:rect l="l" t="t" r="r" b="b"/>
              <a:pathLst>
                <a:path w="6174740">
                  <a:moveTo>
                    <a:pt x="0" y="0"/>
                  </a:moveTo>
                  <a:lnTo>
                    <a:pt x="6174358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17906" t="27947" r="19145" b="9554"/>
          <a:stretch/>
        </p:blipFill>
        <p:spPr>
          <a:xfrm>
            <a:off x="-1017" y="0"/>
            <a:ext cx="12285607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1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712" y="60198"/>
            <a:ext cx="5894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39933"/>
                </a:solidFill>
                <a:latin typeface="Calibri"/>
                <a:cs typeface="Calibri"/>
              </a:rPr>
              <a:t>Alur</a:t>
            </a:r>
            <a:r>
              <a:rPr sz="2800" spc="5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9933"/>
                </a:solidFill>
                <a:latin typeface="Calibri"/>
                <a:cs typeface="Calibri"/>
              </a:rPr>
              <a:t>Sistem</a:t>
            </a:r>
            <a:r>
              <a:rPr sz="2800" spc="15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9933"/>
                </a:solidFill>
                <a:latin typeface="Calibri"/>
                <a:cs typeface="Calibri"/>
              </a:rPr>
              <a:t>OSS-RBA</a:t>
            </a:r>
            <a:r>
              <a:rPr sz="2800" spc="20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9933"/>
                </a:solidFill>
                <a:latin typeface="Calibri"/>
                <a:cs typeface="Calibri"/>
              </a:rPr>
              <a:t>-</a:t>
            </a:r>
            <a:r>
              <a:rPr sz="2800" spc="5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9933"/>
                </a:solidFill>
                <a:latin typeface="Calibri"/>
                <a:cs typeface="Calibri"/>
              </a:rPr>
              <a:t>PerBKPM</a:t>
            </a:r>
            <a:r>
              <a:rPr sz="2800" spc="15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9933"/>
                </a:solidFill>
                <a:latin typeface="Calibri"/>
                <a:cs typeface="Calibri"/>
              </a:rPr>
              <a:t>3/2021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351" y="673608"/>
            <a:ext cx="9950196" cy="5384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906" t="27947" r="19145" b="10268"/>
          <a:stretch/>
        </p:blipFill>
        <p:spPr>
          <a:xfrm>
            <a:off x="138989" y="86977"/>
            <a:ext cx="11883192" cy="65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97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711" y="60198"/>
            <a:ext cx="972907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solidFill>
                  <a:srgbClr val="339933"/>
                </a:solidFill>
                <a:latin typeface="Calibri"/>
                <a:cs typeface="Calibri"/>
              </a:rPr>
              <a:t>STANDAR KESEHATAN PENGOLAHAN PANGAN INDUSTRI RUMAH TANGGA (SKPP-IRT) 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218" t="29226" r="32940" b="8839"/>
          <a:stretch/>
        </p:blipFill>
        <p:spPr>
          <a:xfrm>
            <a:off x="2770094" y="1237129"/>
            <a:ext cx="5567082" cy="51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7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711" y="60198"/>
            <a:ext cx="972907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solidFill>
                  <a:srgbClr val="339933"/>
                </a:solidFill>
                <a:latin typeface="Calibri"/>
                <a:cs typeface="Calibri"/>
              </a:rPr>
              <a:t>STANDAR KESEHATAN PENGOLAHAN PANGAN INDUSTRI RUMAH TANGGA (SKPP-IRT)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738" t="24732" r="26674" b="33304"/>
          <a:stretch/>
        </p:blipFill>
        <p:spPr>
          <a:xfrm>
            <a:off x="2991394" y="1183254"/>
            <a:ext cx="5807599" cy="2879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738" t="31875" r="26976" b="29911"/>
          <a:stretch/>
        </p:blipFill>
        <p:spPr>
          <a:xfrm>
            <a:off x="2991394" y="4023359"/>
            <a:ext cx="5807599" cy="26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60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 txBox="1">
            <a:spLocks/>
          </p:cNvSpPr>
          <p:nvPr/>
        </p:nvSpPr>
        <p:spPr>
          <a:xfrm>
            <a:off x="-128336" y="1229098"/>
            <a:ext cx="7218947" cy="9179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400" b="1" dirty="0">
                <a:latin typeface="Book Antiqua" pitchFamily="18" charset="0"/>
              </a:rPr>
              <a:t>INFORMASI PELAYANAN PERIZINAN </a:t>
            </a:r>
            <a:r>
              <a:rPr lang="en-US" sz="2400" b="1" dirty="0">
                <a:latin typeface="Book Antiqua" pitchFamily="18" charset="0"/>
              </a:rPr>
              <a:t>DPMPTSP KAB. BLITAR </a:t>
            </a:r>
            <a:r>
              <a:rPr lang="id-ID" sz="2400" b="1" dirty="0">
                <a:latin typeface="Book Antiqua" pitchFamily="18" charset="0"/>
              </a:rPr>
              <a:t>BISA MELALUI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6B41C-58E0-43A0-8986-D80F94F6F0C9}"/>
              </a:ext>
            </a:extLst>
          </p:cNvPr>
          <p:cNvSpPr txBox="1"/>
          <p:nvPr/>
        </p:nvSpPr>
        <p:spPr>
          <a:xfrm>
            <a:off x="6561222" y="2596182"/>
            <a:ext cx="6256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altLang="ko-KR" sz="1600" b="1" dirty="0">
                <a:latin typeface="Bookman Old Style" pitchFamily="18" charset="0"/>
                <a:cs typeface="Arial" pitchFamily="34" charset="0"/>
              </a:rPr>
              <a:t>Website	</a:t>
            </a:r>
            <a:r>
              <a:rPr lang="en-US" altLang="ko-KR" sz="1600" b="1" dirty="0">
                <a:latin typeface="Bookman Old Style" pitchFamily="18" charset="0"/>
                <a:cs typeface="Arial" pitchFamily="34" charset="0"/>
              </a:rPr>
              <a:t>	</a:t>
            </a:r>
            <a:r>
              <a:rPr lang="id-ID" altLang="ko-KR" sz="1600" b="1" dirty="0">
                <a:latin typeface="Bookman Old Style" pitchFamily="18" charset="0"/>
                <a:cs typeface="Arial" pitchFamily="34" charset="0"/>
              </a:rPr>
              <a:t>:https://dpmptsp.blitarkab.go.id/ </a:t>
            </a:r>
          </a:p>
          <a:p>
            <a:pPr algn="just"/>
            <a:r>
              <a:rPr lang="id-ID" altLang="ko-KR" sz="1600" b="1" dirty="0">
                <a:latin typeface="Bookman Old Style" pitchFamily="18" charset="0"/>
                <a:cs typeface="Arial" pitchFamily="34" charset="0"/>
              </a:rPr>
              <a:t>No. WA	</a:t>
            </a:r>
            <a:r>
              <a:rPr lang="en-US" altLang="ko-KR" sz="1600" b="1" dirty="0">
                <a:latin typeface="Bookman Old Style" pitchFamily="18" charset="0"/>
                <a:cs typeface="Arial" pitchFamily="34" charset="0"/>
              </a:rPr>
              <a:t>	</a:t>
            </a:r>
            <a:r>
              <a:rPr lang="id-ID" altLang="ko-KR" sz="1600" b="1" dirty="0">
                <a:latin typeface="Bookman Old Style" pitchFamily="18" charset="0"/>
                <a:cs typeface="Arial" pitchFamily="34" charset="0"/>
              </a:rPr>
              <a:t>: </a:t>
            </a:r>
            <a:r>
              <a:rPr lang="en-US" altLang="ko-KR" sz="1600" b="1" dirty="0">
                <a:latin typeface="Bookman Old Style" pitchFamily="18" charset="0"/>
                <a:cs typeface="Arial" pitchFamily="34" charset="0"/>
              </a:rPr>
              <a:t>0811275240</a:t>
            </a:r>
            <a:endParaRPr lang="id-ID" altLang="ko-KR" sz="1600" b="1" dirty="0">
              <a:latin typeface="Bookman Old Style" pitchFamily="18" charset="0"/>
              <a:cs typeface="Arial" pitchFamily="34" charset="0"/>
            </a:endParaRPr>
          </a:p>
          <a:p>
            <a:pPr algn="just"/>
            <a:r>
              <a:rPr lang="id-ID" altLang="ko-KR" sz="1600" b="1" dirty="0">
                <a:latin typeface="Bookman Old Style" pitchFamily="18" charset="0"/>
                <a:cs typeface="Arial" pitchFamily="34" charset="0"/>
              </a:rPr>
              <a:t>Instagram	: dpmptspkabblitar</a:t>
            </a:r>
          </a:p>
          <a:p>
            <a:pPr algn="just"/>
            <a:r>
              <a:rPr lang="id-ID" altLang="ko-KR" sz="1600" b="1" dirty="0">
                <a:latin typeface="Bookman Old Style" pitchFamily="18" charset="0"/>
                <a:cs typeface="Arial" pitchFamily="34" charset="0"/>
              </a:rPr>
              <a:t>Facebook	: dpmptsp Kabupaten Blitar</a:t>
            </a:r>
          </a:p>
          <a:p>
            <a:pPr algn="just"/>
            <a:r>
              <a:rPr lang="pt-BR" altLang="ko-KR" sz="1600" b="1" dirty="0">
                <a:latin typeface="Bookman Old Style" pitchFamily="18" charset="0"/>
                <a:cs typeface="Arial" pitchFamily="34" charset="0"/>
              </a:rPr>
              <a:t>No Telp.		: 0342 801665</a:t>
            </a:r>
          </a:p>
          <a:p>
            <a:pPr algn="just"/>
            <a:r>
              <a:rPr lang="pt-BR" altLang="ko-KR" sz="1600" b="1" dirty="0">
                <a:latin typeface="Bookman Old Style" pitchFamily="18" charset="0"/>
                <a:cs typeface="Arial" pitchFamily="34" charset="0"/>
              </a:rPr>
              <a:t>Email </a:t>
            </a:r>
            <a:r>
              <a:rPr lang="id-ID" altLang="ko-KR" sz="1600" b="1" dirty="0">
                <a:latin typeface="Bookman Old Style" pitchFamily="18" charset="0"/>
                <a:cs typeface="Arial" pitchFamily="34" charset="0"/>
              </a:rPr>
              <a:t>	</a:t>
            </a:r>
            <a:r>
              <a:rPr lang="en-US" altLang="ko-KR" sz="1600" b="1" dirty="0">
                <a:latin typeface="Bookman Old Style" pitchFamily="18" charset="0"/>
                <a:cs typeface="Arial" pitchFamily="34" charset="0"/>
              </a:rPr>
              <a:t>	</a:t>
            </a:r>
            <a:r>
              <a:rPr lang="pt-BR" altLang="ko-KR" sz="1600" b="1" dirty="0">
                <a:latin typeface="Bookman Old Style" pitchFamily="18" charset="0"/>
                <a:cs typeface="Arial" pitchFamily="34" charset="0"/>
              </a:rPr>
              <a:t>: dpmptsp@blitarkab.go.id</a:t>
            </a:r>
            <a:endParaRPr lang="ko-KR" altLang="en-US" sz="1600" b="1" dirty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EDBADC-9395-4318-A124-3BEBD1F07DF6}"/>
              </a:ext>
            </a:extLst>
          </p:cNvPr>
          <p:cNvSpPr txBox="1"/>
          <p:nvPr/>
        </p:nvSpPr>
        <p:spPr>
          <a:xfrm>
            <a:off x="4073810" y="5506500"/>
            <a:ext cx="417066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>
                <a:latin typeface="Bookman Old Style" panose="02050604050505020204" pitchFamily="18" charset="0"/>
                <a:cs typeface="Arial" pitchFamily="34" charset="0"/>
              </a:rPr>
              <a:t>TERIMA KASIH</a:t>
            </a:r>
            <a:endParaRPr lang="ko-KR" altLang="en-US" sz="4000" dirty="0"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40" y="2727960"/>
            <a:ext cx="108585" cy="2054860"/>
          </a:xfrm>
          <a:custGeom>
            <a:avLst/>
            <a:gdLst/>
            <a:ahLst/>
            <a:cxnLst/>
            <a:rect l="l" t="t" r="r" b="b"/>
            <a:pathLst>
              <a:path w="108585" h="2054860">
                <a:moveTo>
                  <a:pt x="108203" y="0"/>
                </a:moveTo>
                <a:lnTo>
                  <a:pt x="0" y="0"/>
                </a:lnTo>
                <a:lnTo>
                  <a:pt x="0" y="2054352"/>
                </a:lnTo>
                <a:lnTo>
                  <a:pt x="108203" y="2054352"/>
                </a:lnTo>
                <a:lnTo>
                  <a:pt x="10820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9655" y="3052572"/>
            <a:ext cx="108585" cy="1729739"/>
          </a:xfrm>
          <a:custGeom>
            <a:avLst/>
            <a:gdLst/>
            <a:ahLst/>
            <a:cxnLst/>
            <a:rect l="l" t="t" r="r" b="b"/>
            <a:pathLst>
              <a:path w="108585" h="1729739">
                <a:moveTo>
                  <a:pt x="108203" y="0"/>
                </a:moveTo>
                <a:lnTo>
                  <a:pt x="0" y="0"/>
                </a:lnTo>
                <a:lnTo>
                  <a:pt x="0" y="1729739"/>
                </a:lnTo>
                <a:lnTo>
                  <a:pt x="108203" y="1729739"/>
                </a:lnTo>
                <a:lnTo>
                  <a:pt x="10820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40423" y="3052572"/>
            <a:ext cx="108585" cy="1729739"/>
          </a:xfrm>
          <a:custGeom>
            <a:avLst/>
            <a:gdLst/>
            <a:ahLst/>
            <a:cxnLst/>
            <a:rect l="l" t="t" r="r" b="b"/>
            <a:pathLst>
              <a:path w="108584" h="1729739">
                <a:moveTo>
                  <a:pt x="108203" y="0"/>
                </a:moveTo>
                <a:lnTo>
                  <a:pt x="0" y="0"/>
                </a:lnTo>
                <a:lnTo>
                  <a:pt x="0" y="1729739"/>
                </a:lnTo>
                <a:lnTo>
                  <a:pt x="108203" y="1729739"/>
                </a:lnTo>
                <a:lnTo>
                  <a:pt x="10820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24271" y="3846576"/>
            <a:ext cx="108585" cy="935990"/>
          </a:xfrm>
          <a:custGeom>
            <a:avLst/>
            <a:gdLst/>
            <a:ahLst/>
            <a:cxnLst/>
            <a:rect l="l" t="t" r="r" b="b"/>
            <a:pathLst>
              <a:path w="108585" h="935989">
                <a:moveTo>
                  <a:pt x="108203" y="0"/>
                </a:moveTo>
                <a:lnTo>
                  <a:pt x="0" y="0"/>
                </a:lnTo>
                <a:lnTo>
                  <a:pt x="0" y="935736"/>
                </a:lnTo>
                <a:lnTo>
                  <a:pt x="108203" y="935736"/>
                </a:lnTo>
                <a:lnTo>
                  <a:pt x="10820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068823" y="3828288"/>
            <a:ext cx="3716020" cy="2372995"/>
            <a:chOff x="5068823" y="3828288"/>
            <a:chExt cx="3716020" cy="2372995"/>
          </a:xfrm>
        </p:grpSpPr>
        <p:sp>
          <p:nvSpPr>
            <p:cNvPr id="7" name="object 7"/>
            <p:cNvSpPr/>
            <p:nvPr/>
          </p:nvSpPr>
          <p:spPr>
            <a:xfrm>
              <a:off x="6845807" y="3846576"/>
              <a:ext cx="108585" cy="935990"/>
            </a:xfrm>
            <a:custGeom>
              <a:avLst/>
              <a:gdLst/>
              <a:ahLst/>
              <a:cxnLst/>
              <a:rect l="l" t="t" r="r" b="b"/>
              <a:pathLst>
                <a:path w="108584" h="935989">
                  <a:moveTo>
                    <a:pt x="108203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108203" y="935736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68823" y="4593336"/>
              <a:ext cx="2304415" cy="1607820"/>
            </a:xfrm>
            <a:custGeom>
              <a:avLst/>
              <a:gdLst/>
              <a:ahLst/>
              <a:cxnLst/>
              <a:rect l="l" t="t" r="r" b="b"/>
              <a:pathLst>
                <a:path w="2304415" h="1607820">
                  <a:moveTo>
                    <a:pt x="2034031" y="0"/>
                  </a:moveTo>
                  <a:lnTo>
                    <a:pt x="1524" y="0"/>
                  </a:lnTo>
                  <a:lnTo>
                    <a:pt x="0" y="71500"/>
                  </a:lnTo>
                  <a:lnTo>
                    <a:pt x="4699" y="144652"/>
                  </a:lnTo>
                  <a:lnTo>
                    <a:pt x="14097" y="216153"/>
                  </a:lnTo>
                  <a:lnTo>
                    <a:pt x="31368" y="286131"/>
                  </a:lnTo>
                  <a:lnTo>
                    <a:pt x="54101" y="346201"/>
                  </a:lnTo>
                  <a:lnTo>
                    <a:pt x="81406" y="402336"/>
                  </a:lnTo>
                  <a:lnTo>
                    <a:pt x="114300" y="453897"/>
                  </a:lnTo>
                  <a:lnTo>
                    <a:pt x="148081" y="503936"/>
                  </a:lnTo>
                  <a:lnTo>
                    <a:pt x="185674" y="553084"/>
                  </a:lnTo>
                  <a:lnTo>
                    <a:pt x="222376" y="599313"/>
                  </a:lnTo>
                  <a:lnTo>
                    <a:pt x="259206" y="646938"/>
                  </a:lnTo>
                  <a:lnTo>
                    <a:pt x="295275" y="694689"/>
                  </a:lnTo>
                  <a:lnTo>
                    <a:pt x="319531" y="733170"/>
                  </a:lnTo>
                  <a:lnTo>
                    <a:pt x="339089" y="776985"/>
                  </a:lnTo>
                  <a:lnTo>
                    <a:pt x="354838" y="823086"/>
                  </a:lnTo>
                  <a:lnTo>
                    <a:pt x="367284" y="873125"/>
                  </a:lnTo>
                  <a:lnTo>
                    <a:pt x="368935" y="897001"/>
                  </a:lnTo>
                  <a:lnTo>
                    <a:pt x="367284" y="925448"/>
                  </a:lnTo>
                  <a:lnTo>
                    <a:pt x="357886" y="996226"/>
                  </a:lnTo>
                  <a:lnTo>
                    <a:pt x="349376" y="1035456"/>
                  </a:lnTo>
                  <a:lnTo>
                    <a:pt x="339089" y="1074699"/>
                  </a:lnTo>
                  <a:lnTo>
                    <a:pt x="328929" y="1112392"/>
                  </a:lnTo>
                  <a:lnTo>
                    <a:pt x="307848" y="1180858"/>
                  </a:lnTo>
                  <a:lnTo>
                    <a:pt x="276478" y="1260868"/>
                  </a:lnTo>
                  <a:lnTo>
                    <a:pt x="264795" y="1298562"/>
                  </a:lnTo>
                  <a:lnTo>
                    <a:pt x="239649" y="1383957"/>
                  </a:lnTo>
                  <a:lnTo>
                    <a:pt x="225551" y="1423187"/>
                  </a:lnTo>
                  <a:lnTo>
                    <a:pt x="210692" y="1457807"/>
                  </a:lnTo>
                  <a:lnTo>
                    <a:pt x="344677" y="1500123"/>
                  </a:lnTo>
                  <a:lnTo>
                    <a:pt x="474599" y="1536280"/>
                  </a:lnTo>
                  <a:lnTo>
                    <a:pt x="598424" y="1565503"/>
                  </a:lnTo>
                  <a:lnTo>
                    <a:pt x="719074" y="1587042"/>
                  </a:lnTo>
                  <a:lnTo>
                    <a:pt x="836549" y="1602435"/>
                  </a:lnTo>
                  <a:lnTo>
                    <a:pt x="950087" y="1607820"/>
                  </a:lnTo>
                  <a:lnTo>
                    <a:pt x="1061339" y="1606283"/>
                  </a:lnTo>
                  <a:lnTo>
                    <a:pt x="1169415" y="1596275"/>
                  </a:lnTo>
                  <a:lnTo>
                    <a:pt x="1275841" y="1578584"/>
                  </a:lnTo>
                  <a:lnTo>
                    <a:pt x="1280540" y="1553197"/>
                  </a:lnTo>
                  <a:lnTo>
                    <a:pt x="1293114" y="1488579"/>
                  </a:lnTo>
                  <a:lnTo>
                    <a:pt x="1314323" y="1368564"/>
                  </a:lnTo>
                  <a:lnTo>
                    <a:pt x="1322831" y="1327797"/>
                  </a:lnTo>
                  <a:lnTo>
                    <a:pt x="1333118" y="1288567"/>
                  </a:lnTo>
                  <a:lnTo>
                    <a:pt x="1343278" y="1250861"/>
                  </a:lnTo>
                  <a:lnTo>
                    <a:pt x="1369060" y="1189316"/>
                  </a:lnTo>
                  <a:lnTo>
                    <a:pt x="1398904" y="1153160"/>
                  </a:lnTo>
                  <a:lnTo>
                    <a:pt x="1435734" y="1143165"/>
                  </a:lnTo>
                  <a:lnTo>
                    <a:pt x="1458341" y="1144701"/>
                  </a:lnTo>
                  <a:lnTo>
                    <a:pt x="1481074" y="1147775"/>
                  </a:lnTo>
                  <a:lnTo>
                    <a:pt x="1522602" y="1158544"/>
                  </a:lnTo>
                  <a:lnTo>
                    <a:pt x="1541399" y="1163929"/>
                  </a:lnTo>
                  <a:lnTo>
                    <a:pt x="1589151" y="1179322"/>
                  </a:lnTo>
                  <a:lnTo>
                    <a:pt x="1627504" y="1189316"/>
                  </a:lnTo>
                  <a:lnTo>
                    <a:pt x="1670684" y="1197787"/>
                  </a:lnTo>
                  <a:lnTo>
                    <a:pt x="1716024" y="1203172"/>
                  </a:lnTo>
                  <a:lnTo>
                    <a:pt x="1761490" y="1207782"/>
                  </a:lnTo>
                  <a:lnTo>
                    <a:pt x="1807718" y="1209319"/>
                  </a:lnTo>
                  <a:lnTo>
                    <a:pt x="1851532" y="1206245"/>
                  </a:lnTo>
                  <a:lnTo>
                    <a:pt x="1893061" y="1199324"/>
                  </a:lnTo>
                  <a:lnTo>
                    <a:pt x="1938527" y="1183932"/>
                  </a:lnTo>
                  <a:lnTo>
                    <a:pt x="1980819" y="1158544"/>
                  </a:lnTo>
                  <a:lnTo>
                    <a:pt x="2016886" y="1123937"/>
                  </a:lnTo>
                  <a:lnTo>
                    <a:pt x="2036445" y="1076236"/>
                  </a:lnTo>
                  <a:lnTo>
                    <a:pt x="2039493" y="1048537"/>
                  </a:lnTo>
                  <a:lnTo>
                    <a:pt x="2036445" y="1017765"/>
                  </a:lnTo>
                  <a:lnTo>
                    <a:pt x="2032507" y="996226"/>
                  </a:lnTo>
                  <a:lnTo>
                    <a:pt x="2027047" y="972438"/>
                  </a:lnTo>
                  <a:lnTo>
                    <a:pt x="2020697" y="947801"/>
                  </a:lnTo>
                  <a:lnTo>
                    <a:pt x="2018410" y="923925"/>
                  </a:lnTo>
                  <a:lnTo>
                    <a:pt x="2018410" y="898525"/>
                  </a:lnTo>
                  <a:lnTo>
                    <a:pt x="2025396" y="876172"/>
                  </a:lnTo>
                  <a:lnTo>
                    <a:pt x="2032507" y="863854"/>
                  </a:lnTo>
                  <a:lnTo>
                    <a:pt x="2045080" y="852423"/>
                  </a:lnTo>
                  <a:lnTo>
                    <a:pt x="2058289" y="843914"/>
                  </a:lnTo>
                  <a:lnTo>
                    <a:pt x="2072385" y="836929"/>
                  </a:lnTo>
                  <a:lnTo>
                    <a:pt x="2086482" y="827023"/>
                  </a:lnTo>
                  <a:lnTo>
                    <a:pt x="2097531" y="816229"/>
                  </a:lnTo>
                  <a:lnTo>
                    <a:pt x="2106168" y="802385"/>
                  </a:lnTo>
                  <a:lnTo>
                    <a:pt x="2109216" y="787019"/>
                  </a:lnTo>
                  <a:lnTo>
                    <a:pt x="2107692" y="771651"/>
                  </a:lnTo>
                  <a:lnTo>
                    <a:pt x="2102230" y="756919"/>
                  </a:lnTo>
                  <a:lnTo>
                    <a:pt x="2095119" y="744727"/>
                  </a:lnTo>
                  <a:lnTo>
                    <a:pt x="2090420" y="732408"/>
                  </a:lnTo>
                  <a:lnTo>
                    <a:pt x="2113153" y="716914"/>
                  </a:lnTo>
                  <a:lnTo>
                    <a:pt x="2128901" y="701547"/>
                  </a:lnTo>
                  <a:lnTo>
                    <a:pt x="2137409" y="686180"/>
                  </a:lnTo>
                  <a:lnTo>
                    <a:pt x="2139060" y="669289"/>
                  </a:lnTo>
                  <a:lnTo>
                    <a:pt x="2136648" y="653922"/>
                  </a:lnTo>
                  <a:lnTo>
                    <a:pt x="2130425" y="636905"/>
                  </a:lnTo>
                  <a:lnTo>
                    <a:pt x="2121789" y="620013"/>
                  </a:lnTo>
                  <a:lnTo>
                    <a:pt x="2112391" y="603122"/>
                  </a:lnTo>
                  <a:lnTo>
                    <a:pt x="2103754" y="585469"/>
                  </a:lnTo>
                  <a:lnTo>
                    <a:pt x="2095119" y="568451"/>
                  </a:lnTo>
                  <a:lnTo>
                    <a:pt x="2090420" y="550037"/>
                  </a:lnTo>
                  <a:lnTo>
                    <a:pt x="2106168" y="536194"/>
                  </a:lnTo>
                  <a:lnTo>
                    <a:pt x="2128011" y="525399"/>
                  </a:lnTo>
                  <a:lnTo>
                    <a:pt x="2152396" y="515365"/>
                  </a:lnTo>
                  <a:lnTo>
                    <a:pt x="2177415" y="506983"/>
                  </a:lnTo>
                  <a:lnTo>
                    <a:pt x="2229104" y="490093"/>
                  </a:lnTo>
                  <a:lnTo>
                    <a:pt x="2253360" y="480059"/>
                  </a:lnTo>
                  <a:lnTo>
                    <a:pt x="2272919" y="469264"/>
                  </a:lnTo>
                  <a:lnTo>
                    <a:pt x="2290191" y="453897"/>
                  </a:lnTo>
                  <a:lnTo>
                    <a:pt x="2300351" y="435356"/>
                  </a:lnTo>
                  <a:lnTo>
                    <a:pt x="2304287" y="416178"/>
                  </a:lnTo>
                  <a:lnTo>
                    <a:pt x="2301112" y="397763"/>
                  </a:lnTo>
                  <a:lnTo>
                    <a:pt x="2294128" y="380745"/>
                  </a:lnTo>
                  <a:lnTo>
                    <a:pt x="2283079" y="366902"/>
                  </a:lnTo>
                  <a:lnTo>
                    <a:pt x="2269871" y="353059"/>
                  </a:lnTo>
                  <a:lnTo>
                    <a:pt x="2247137" y="332358"/>
                  </a:lnTo>
                  <a:lnTo>
                    <a:pt x="2217293" y="298450"/>
                  </a:lnTo>
                  <a:lnTo>
                    <a:pt x="2154681" y="236981"/>
                  </a:lnTo>
                  <a:lnTo>
                    <a:pt x="2124964" y="203072"/>
                  </a:lnTo>
                  <a:lnTo>
                    <a:pt x="2096770" y="170052"/>
                  </a:lnTo>
                  <a:lnTo>
                    <a:pt x="2070861" y="132333"/>
                  </a:lnTo>
                  <a:lnTo>
                    <a:pt x="2049779" y="91566"/>
                  </a:lnTo>
                  <a:lnTo>
                    <a:pt x="2034031" y="24637"/>
                  </a:lnTo>
                  <a:lnTo>
                    <a:pt x="203403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66381" y="3847338"/>
              <a:ext cx="1899285" cy="485140"/>
            </a:xfrm>
            <a:custGeom>
              <a:avLst/>
              <a:gdLst/>
              <a:ahLst/>
              <a:cxnLst/>
              <a:rect l="l" t="t" r="r" b="b"/>
              <a:pathLst>
                <a:path w="1899284" h="485139">
                  <a:moveTo>
                    <a:pt x="1656588" y="0"/>
                  </a:moveTo>
                  <a:lnTo>
                    <a:pt x="0" y="0"/>
                  </a:lnTo>
                  <a:lnTo>
                    <a:pt x="0" y="484631"/>
                  </a:lnTo>
                  <a:lnTo>
                    <a:pt x="1656588" y="484631"/>
                  </a:lnTo>
                  <a:lnTo>
                    <a:pt x="1898903" y="242316"/>
                  </a:lnTo>
                  <a:lnTo>
                    <a:pt x="16565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66381" y="3847338"/>
              <a:ext cx="1899285" cy="485140"/>
            </a:xfrm>
            <a:custGeom>
              <a:avLst/>
              <a:gdLst/>
              <a:ahLst/>
              <a:cxnLst/>
              <a:rect l="l" t="t" r="r" b="b"/>
              <a:pathLst>
                <a:path w="1899284" h="485139">
                  <a:moveTo>
                    <a:pt x="0" y="0"/>
                  </a:moveTo>
                  <a:lnTo>
                    <a:pt x="1656588" y="0"/>
                  </a:lnTo>
                  <a:lnTo>
                    <a:pt x="1898903" y="242316"/>
                  </a:lnTo>
                  <a:lnTo>
                    <a:pt x="1656588" y="484631"/>
                  </a:lnTo>
                  <a:lnTo>
                    <a:pt x="0" y="484631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BE6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437376" y="3043427"/>
            <a:ext cx="1937385" cy="523240"/>
            <a:chOff x="6437376" y="3043427"/>
            <a:chExt cx="1937385" cy="523240"/>
          </a:xfrm>
        </p:grpSpPr>
        <p:sp>
          <p:nvSpPr>
            <p:cNvPr id="12" name="object 12"/>
            <p:cNvSpPr/>
            <p:nvPr/>
          </p:nvSpPr>
          <p:spPr>
            <a:xfrm>
              <a:off x="6456426" y="3062477"/>
              <a:ext cx="1899285" cy="485140"/>
            </a:xfrm>
            <a:custGeom>
              <a:avLst/>
              <a:gdLst/>
              <a:ahLst/>
              <a:cxnLst/>
              <a:rect l="l" t="t" r="r" b="b"/>
              <a:pathLst>
                <a:path w="1899284" h="485139">
                  <a:moveTo>
                    <a:pt x="1656588" y="0"/>
                  </a:moveTo>
                  <a:lnTo>
                    <a:pt x="0" y="0"/>
                  </a:lnTo>
                  <a:lnTo>
                    <a:pt x="0" y="484632"/>
                  </a:lnTo>
                  <a:lnTo>
                    <a:pt x="1656588" y="484632"/>
                  </a:lnTo>
                  <a:lnTo>
                    <a:pt x="1898903" y="242316"/>
                  </a:lnTo>
                  <a:lnTo>
                    <a:pt x="1656588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56426" y="3062477"/>
              <a:ext cx="1899285" cy="485140"/>
            </a:xfrm>
            <a:custGeom>
              <a:avLst/>
              <a:gdLst/>
              <a:ahLst/>
              <a:cxnLst/>
              <a:rect l="l" t="t" r="r" b="b"/>
              <a:pathLst>
                <a:path w="1899284" h="485139">
                  <a:moveTo>
                    <a:pt x="0" y="0"/>
                  </a:moveTo>
                  <a:lnTo>
                    <a:pt x="1656588" y="0"/>
                  </a:lnTo>
                  <a:lnTo>
                    <a:pt x="1898903" y="242316"/>
                  </a:lnTo>
                  <a:lnTo>
                    <a:pt x="1656588" y="484632"/>
                  </a:lnTo>
                  <a:lnTo>
                    <a:pt x="0" y="48463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CE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396996" y="3828288"/>
            <a:ext cx="1937385" cy="523240"/>
            <a:chOff x="3396996" y="3828288"/>
            <a:chExt cx="1937385" cy="523240"/>
          </a:xfrm>
        </p:grpSpPr>
        <p:sp>
          <p:nvSpPr>
            <p:cNvPr id="15" name="object 15"/>
            <p:cNvSpPr/>
            <p:nvPr/>
          </p:nvSpPr>
          <p:spPr>
            <a:xfrm>
              <a:off x="3416046" y="3847338"/>
              <a:ext cx="1899285" cy="485140"/>
            </a:xfrm>
            <a:custGeom>
              <a:avLst/>
              <a:gdLst/>
              <a:ahLst/>
              <a:cxnLst/>
              <a:rect l="l" t="t" r="r" b="b"/>
              <a:pathLst>
                <a:path w="1899285" h="485139">
                  <a:moveTo>
                    <a:pt x="1898903" y="0"/>
                  </a:moveTo>
                  <a:lnTo>
                    <a:pt x="242315" y="0"/>
                  </a:lnTo>
                  <a:lnTo>
                    <a:pt x="0" y="242316"/>
                  </a:lnTo>
                  <a:lnTo>
                    <a:pt x="242315" y="484631"/>
                  </a:lnTo>
                  <a:lnTo>
                    <a:pt x="1898903" y="484631"/>
                  </a:lnTo>
                  <a:lnTo>
                    <a:pt x="189890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16046" y="3847338"/>
              <a:ext cx="1899285" cy="485140"/>
            </a:xfrm>
            <a:custGeom>
              <a:avLst/>
              <a:gdLst/>
              <a:ahLst/>
              <a:cxnLst/>
              <a:rect l="l" t="t" r="r" b="b"/>
              <a:pathLst>
                <a:path w="1899285" h="485139">
                  <a:moveTo>
                    <a:pt x="1898903" y="0"/>
                  </a:moveTo>
                  <a:lnTo>
                    <a:pt x="242315" y="0"/>
                  </a:lnTo>
                  <a:lnTo>
                    <a:pt x="0" y="242316"/>
                  </a:lnTo>
                  <a:lnTo>
                    <a:pt x="242315" y="484631"/>
                  </a:lnTo>
                  <a:lnTo>
                    <a:pt x="1898903" y="484631"/>
                  </a:lnTo>
                  <a:lnTo>
                    <a:pt x="1898903" y="0"/>
                  </a:lnTo>
                  <a:close/>
                </a:path>
              </a:pathLst>
            </a:custGeom>
            <a:ln w="38099">
              <a:solidFill>
                <a:srgbClr val="FFAF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802379" y="3043427"/>
            <a:ext cx="1937385" cy="523240"/>
            <a:chOff x="3802379" y="3043427"/>
            <a:chExt cx="1937385" cy="523240"/>
          </a:xfrm>
        </p:grpSpPr>
        <p:sp>
          <p:nvSpPr>
            <p:cNvPr id="18" name="object 18"/>
            <p:cNvSpPr/>
            <p:nvPr/>
          </p:nvSpPr>
          <p:spPr>
            <a:xfrm>
              <a:off x="3821429" y="3062477"/>
              <a:ext cx="1899285" cy="485140"/>
            </a:xfrm>
            <a:custGeom>
              <a:avLst/>
              <a:gdLst/>
              <a:ahLst/>
              <a:cxnLst/>
              <a:rect l="l" t="t" r="r" b="b"/>
              <a:pathLst>
                <a:path w="1899285" h="485139">
                  <a:moveTo>
                    <a:pt x="1898904" y="0"/>
                  </a:moveTo>
                  <a:lnTo>
                    <a:pt x="242316" y="0"/>
                  </a:lnTo>
                  <a:lnTo>
                    <a:pt x="0" y="242316"/>
                  </a:lnTo>
                  <a:lnTo>
                    <a:pt x="242316" y="484632"/>
                  </a:lnTo>
                  <a:lnTo>
                    <a:pt x="1898904" y="484632"/>
                  </a:lnTo>
                  <a:lnTo>
                    <a:pt x="1898904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21429" y="3062477"/>
              <a:ext cx="1899285" cy="485140"/>
            </a:xfrm>
            <a:custGeom>
              <a:avLst/>
              <a:gdLst/>
              <a:ahLst/>
              <a:cxnLst/>
              <a:rect l="l" t="t" r="r" b="b"/>
              <a:pathLst>
                <a:path w="1899285" h="485139">
                  <a:moveTo>
                    <a:pt x="1898904" y="0"/>
                  </a:moveTo>
                  <a:lnTo>
                    <a:pt x="242316" y="0"/>
                  </a:lnTo>
                  <a:lnTo>
                    <a:pt x="0" y="242316"/>
                  </a:lnTo>
                  <a:lnTo>
                    <a:pt x="242316" y="484632"/>
                  </a:lnTo>
                  <a:lnTo>
                    <a:pt x="1898904" y="484632"/>
                  </a:lnTo>
                  <a:lnTo>
                    <a:pt x="1898904" y="0"/>
                  </a:lnTo>
                  <a:close/>
                </a:path>
              </a:pathLst>
            </a:custGeom>
            <a:ln w="38100">
              <a:solidFill>
                <a:srgbClr val="DB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358385" y="1498219"/>
            <a:ext cx="34175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UU No. </a:t>
            </a:r>
            <a:r>
              <a:rPr sz="1400" spc="-55" dirty="0">
                <a:solidFill>
                  <a:srgbClr val="404040"/>
                </a:solidFill>
                <a:latin typeface="Arial MT"/>
                <a:cs typeface="Arial MT"/>
              </a:rPr>
              <a:t>11</a:t>
            </a:r>
            <a:r>
              <a:rPr sz="14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35" dirty="0">
                <a:solidFill>
                  <a:srgbClr val="404040"/>
                </a:solidFill>
                <a:latin typeface="Arial MT"/>
                <a:cs typeface="Arial MT"/>
              </a:rPr>
              <a:t>Tahun</a:t>
            </a:r>
            <a:r>
              <a:rPr sz="14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2020</a:t>
            </a:r>
            <a:r>
              <a:rPr sz="14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Arial MT"/>
                <a:cs typeface="Arial MT"/>
              </a:rPr>
              <a:t>Tentang</a:t>
            </a:r>
            <a:r>
              <a:rPr sz="14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Cipta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Kerja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57700" y="2238755"/>
            <a:ext cx="3249295" cy="523240"/>
            <a:chOff x="4457700" y="2238755"/>
            <a:chExt cx="3249295" cy="523240"/>
          </a:xfrm>
        </p:grpSpPr>
        <p:sp>
          <p:nvSpPr>
            <p:cNvPr id="22" name="object 22"/>
            <p:cNvSpPr/>
            <p:nvPr/>
          </p:nvSpPr>
          <p:spPr>
            <a:xfrm>
              <a:off x="4476750" y="2257805"/>
              <a:ext cx="3211195" cy="485140"/>
            </a:xfrm>
            <a:custGeom>
              <a:avLst/>
              <a:gdLst/>
              <a:ahLst/>
              <a:cxnLst/>
              <a:rect l="l" t="t" r="r" b="b"/>
              <a:pathLst>
                <a:path w="3211195" h="485139">
                  <a:moveTo>
                    <a:pt x="2968752" y="0"/>
                  </a:moveTo>
                  <a:lnTo>
                    <a:pt x="242315" y="0"/>
                  </a:lnTo>
                  <a:lnTo>
                    <a:pt x="0" y="242316"/>
                  </a:lnTo>
                  <a:lnTo>
                    <a:pt x="242315" y="484632"/>
                  </a:lnTo>
                  <a:lnTo>
                    <a:pt x="2968752" y="484632"/>
                  </a:lnTo>
                  <a:lnTo>
                    <a:pt x="3211068" y="242316"/>
                  </a:lnTo>
                  <a:lnTo>
                    <a:pt x="2968752" y="0"/>
                  </a:lnTo>
                  <a:close/>
                </a:path>
              </a:pathLst>
            </a:custGeom>
            <a:solidFill>
              <a:srgbClr val="8E1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76750" y="2257805"/>
              <a:ext cx="3211195" cy="485140"/>
            </a:xfrm>
            <a:custGeom>
              <a:avLst/>
              <a:gdLst/>
              <a:ahLst/>
              <a:cxnLst/>
              <a:rect l="l" t="t" r="r" b="b"/>
              <a:pathLst>
                <a:path w="3211195" h="485139">
                  <a:moveTo>
                    <a:pt x="242315" y="0"/>
                  </a:moveTo>
                  <a:lnTo>
                    <a:pt x="1591055" y="0"/>
                  </a:lnTo>
                  <a:lnTo>
                    <a:pt x="1620012" y="0"/>
                  </a:lnTo>
                  <a:lnTo>
                    <a:pt x="2968752" y="0"/>
                  </a:lnTo>
                  <a:lnTo>
                    <a:pt x="3211068" y="242316"/>
                  </a:lnTo>
                  <a:lnTo>
                    <a:pt x="2968752" y="484632"/>
                  </a:lnTo>
                  <a:lnTo>
                    <a:pt x="1620012" y="484632"/>
                  </a:lnTo>
                  <a:lnTo>
                    <a:pt x="1591055" y="484632"/>
                  </a:lnTo>
                  <a:lnTo>
                    <a:pt x="242315" y="484632"/>
                  </a:lnTo>
                  <a:lnTo>
                    <a:pt x="0" y="242316"/>
                  </a:lnTo>
                  <a:lnTo>
                    <a:pt x="242315" y="0"/>
                  </a:lnTo>
                  <a:close/>
                </a:path>
              </a:pathLst>
            </a:custGeom>
            <a:ln w="38100">
              <a:solidFill>
                <a:srgbClr val="8E1F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167121" y="2373325"/>
            <a:ext cx="18364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UNDANG-UNDANG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18864" y="3084957"/>
            <a:ext cx="12077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0820" marR="5080" indent="-19812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PERATURAN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ERIN</a:t>
            </a:r>
            <a:r>
              <a:rPr sz="1400" b="1" spc="-11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28947" y="3955744"/>
            <a:ext cx="8502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PERPRES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01967" y="3955744"/>
            <a:ext cx="12992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PERBAN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BKPM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50709" y="3175254"/>
            <a:ext cx="84581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PERMEN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18871" y="1060703"/>
            <a:ext cx="3704590" cy="2247265"/>
            <a:chOff x="118871" y="1060703"/>
            <a:chExt cx="3704590" cy="2247265"/>
          </a:xfrm>
        </p:grpSpPr>
        <p:sp>
          <p:nvSpPr>
            <p:cNvPr id="30" name="object 30"/>
            <p:cNvSpPr/>
            <p:nvPr/>
          </p:nvSpPr>
          <p:spPr>
            <a:xfrm>
              <a:off x="182879" y="1063751"/>
              <a:ext cx="3637915" cy="2240915"/>
            </a:xfrm>
            <a:custGeom>
              <a:avLst/>
              <a:gdLst/>
              <a:ahLst/>
              <a:cxnLst/>
              <a:rect l="l" t="t" r="r" b="b"/>
              <a:pathLst>
                <a:path w="3637915" h="2240915">
                  <a:moveTo>
                    <a:pt x="13716" y="2238756"/>
                  </a:moveTo>
                  <a:lnTo>
                    <a:pt x="3637534" y="2240915"/>
                  </a:lnTo>
                </a:path>
                <a:path w="3637915" h="2240915">
                  <a:moveTo>
                    <a:pt x="0" y="0"/>
                  </a:moveTo>
                  <a:lnTo>
                    <a:pt x="12103" y="2239391"/>
                  </a:lnTo>
                </a:path>
              </a:pathLst>
            </a:custGeom>
            <a:ln w="6096">
              <a:solidFill>
                <a:srgbClr val="8E1F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111" y="2875787"/>
              <a:ext cx="128016" cy="15087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71" y="1955291"/>
              <a:ext cx="128016" cy="15087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063" y="2372867"/>
              <a:ext cx="129539" cy="14935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539" y="1543811"/>
              <a:ext cx="128016" cy="14935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967" y="1066799"/>
              <a:ext cx="128016" cy="149351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51869" y="912690"/>
            <a:ext cx="3564890" cy="13086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70330" algn="l"/>
              </a:tabLst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PP</a:t>
            </a:r>
            <a:r>
              <a:rPr sz="14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No.</a:t>
            </a:r>
            <a:r>
              <a:rPr sz="1400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5/2021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:	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Penyelenggaraan</a:t>
            </a:r>
            <a:r>
              <a:rPr sz="1400" spc="-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Perizinan</a:t>
            </a:r>
            <a:endParaRPr sz="1400" dirty="0">
              <a:latin typeface="Arial MT"/>
              <a:cs typeface="Arial MT"/>
            </a:endParaRPr>
          </a:p>
          <a:p>
            <a:pPr marL="1391920">
              <a:lnSpc>
                <a:spcPct val="100000"/>
              </a:lnSpc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Berusaha</a:t>
            </a:r>
            <a:r>
              <a:rPr sz="1400" spc="-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 err="1">
                <a:solidFill>
                  <a:srgbClr val="404040"/>
                </a:solidFill>
                <a:latin typeface="Arial MT"/>
                <a:cs typeface="Arial MT"/>
              </a:rPr>
              <a:t>Berbasis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 err="1">
                <a:solidFill>
                  <a:srgbClr val="404040"/>
                </a:solidFill>
                <a:latin typeface="Arial MT"/>
                <a:cs typeface="Arial MT"/>
              </a:rPr>
              <a:t>Resiko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lang="en-US" sz="1400" b="1" dirty="0">
                <a:solidFill>
                  <a:srgbClr val="404040"/>
                </a:solidFill>
                <a:cs typeface="Arial"/>
              </a:rPr>
              <a:t>PP</a:t>
            </a:r>
            <a:r>
              <a:rPr lang="en-US" sz="1400" b="1" spc="-35" dirty="0">
                <a:solidFill>
                  <a:srgbClr val="404040"/>
                </a:solidFill>
                <a:cs typeface="Arial"/>
              </a:rPr>
              <a:t> </a:t>
            </a:r>
            <a:r>
              <a:rPr lang="en-US" sz="1400" b="1" spc="-5" dirty="0">
                <a:solidFill>
                  <a:srgbClr val="404040"/>
                </a:solidFill>
                <a:cs typeface="Arial"/>
              </a:rPr>
              <a:t>No.</a:t>
            </a:r>
            <a:r>
              <a:rPr lang="en-US" sz="1400" b="1" dirty="0">
                <a:solidFill>
                  <a:srgbClr val="404040"/>
                </a:solidFill>
                <a:cs typeface="Arial"/>
              </a:rPr>
              <a:t> 6/2021</a:t>
            </a:r>
            <a:r>
              <a:rPr lang="en-US" sz="14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lang="en-US" sz="1400" spc="3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rgbClr val="404040"/>
                </a:solidFill>
                <a:latin typeface="Arial MT"/>
                <a:cs typeface="Arial MT"/>
              </a:rPr>
              <a:t>Penyelenggaraan</a:t>
            </a:r>
            <a:r>
              <a:rPr lang="en-US" sz="14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Arial MT"/>
                <a:cs typeface="Arial MT"/>
              </a:rPr>
              <a:t>Perizinan</a:t>
            </a:r>
            <a:endParaRPr lang="en-US" sz="1400" dirty="0">
              <a:latin typeface="Arial MT"/>
              <a:cs typeface="Arial MT"/>
            </a:endParaRPr>
          </a:p>
          <a:p>
            <a:pPr marL="1341120">
              <a:lnSpc>
                <a:spcPct val="100000"/>
              </a:lnSpc>
            </a:pPr>
            <a:r>
              <a:rPr lang="en-US" sz="1400" dirty="0" err="1">
                <a:solidFill>
                  <a:srgbClr val="404040"/>
                </a:solidFill>
                <a:latin typeface="Arial MT"/>
                <a:cs typeface="Arial MT"/>
              </a:rPr>
              <a:t>Berusaha</a:t>
            </a:r>
            <a:r>
              <a:rPr lang="en-US" sz="14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Arial MT"/>
                <a:cs typeface="Arial MT"/>
              </a:rPr>
              <a:t>di</a:t>
            </a:r>
            <a:r>
              <a:rPr lang="en-US" sz="1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Arial MT"/>
                <a:cs typeface="Arial MT"/>
              </a:rPr>
              <a:t>Daerah</a:t>
            </a:r>
            <a:endParaRPr lang="en-US" sz="1400" dirty="0">
              <a:latin typeface="Arial MT"/>
              <a:cs typeface="Arial MT"/>
            </a:endParaRPr>
          </a:p>
          <a:p>
            <a:pPr marL="35560">
              <a:lnSpc>
                <a:spcPct val="100000"/>
              </a:lnSpc>
              <a:spcBef>
                <a:spcPts val="1080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PP</a:t>
            </a:r>
            <a:r>
              <a:rPr sz="14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No.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16/2021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Bangunan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Gedung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1758" y="2496641"/>
            <a:ext cx="27158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PP</a:t>
            </a:r>
            <a:r>
              <a:rPr sz="14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No.</a:t>
            </a:r>
            <a:r>
              <a:rPr sz="14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21/2021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14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Penataan</a:t>
            </a:r>
            <a:r>
              <a:rPr sz="14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Ruang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990844" y="1783079"/>
            <a:ext cx="129539" cy="459105"/>
            <a:chOff x="5990844" y="1783079"/>
            <a:chExt cx="129539" cy="459105"/>
          </a:xfrm>
        </p:grpSpPr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90844" y="1783079"/>
              <a:ext cx="129540" cy="14935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053328" y="1918715"/>
              <a:ext cx="0" cy="323215"/>
            </a:xfrm>
            <a:custGeom>
              <a:avLst/>
              <a:gdLst/>
              <a:ahLst/>
              <a:cxnLst/>
              <a:rect l="l" t="t" r="r" b="b"/>
              <a:pathLst>
                <a:path h="323214">
                  <a:moveTo>
                    <a:pt x="0" y="0"/>
                  </a:moveTo>
                  <a:lnTo>
                    <a:pt x="0" y="323214"/>
                  </a:lnTo>
                </a:path>
              </a:pathLst>
            </a:custGeom>
            <a:ln w="6096">
              <a:solidFill>
                <a:srgbClr val="8E1F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65303" y="3952113"/>
            <a:ext cx="1765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Perpres</a:t>
            </a:r>
            <a:r>
              <a:rPr sz="14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No.</a:t>
            </a:r>
            <a:r>
              <a:rPr sz="14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10/2021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5303" y="4165472"/>
            <a:ext cx="26797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Bidang</a:t>
            </a:r>
            <a:r>
              <a:rPr sz="14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Usaha</a:t>
            </a:r>
            <a:r>
              <a:rPr sz="14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Penanaman</a:t>
            </a:r>
            <a:r>
              <a:rPr sz="14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Modal </a:t>
            </a:r>
            <a:r>
              <a:rPr sz="1400" spc="-3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jo.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Perpres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No.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49/2021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020823" y="3995928"/>
            <a:ext cx="1397635" cy="149860"/>
            <a:chOff x="2020823" y="3995928"/>
            <a:chExt cx="1397635" cy="149860"/>
          </a:xfrm>
        </p:grpSpPr>
        <p:sp>
          <p:nvSpPr>
            <p:cNvPr id="44" name="object 44"/>
            <p:cNvSpPr/>
            <p:nvPr/>
          </p:nvSpPr>
          <p:spPr>
            <a:xfrm>
              <a:off x="2090927" y="4072128"/>
              <a:ext cx="1324610" cy="13335"/>
            </a:xfrm>
            <a:custGeom>
              <a:avLst/>
              <a:gdLst/>
              <a:ahLst/>
              <a:cxnLst/>
              <a:rect l="l" t="t" r="r" b="b"/>
              <a:pathLst>
                <a:path w="1324610" h="13335">
                  <a:moveTo>
                    <a:pt x="1324356" y="12827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8E1F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20823" y="3995928"/>
              <a:ext cx="129539" cy="149351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8883522" y="2957525"/>
            <a:ext cx="283654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Peraturan</a:t>
            </a:r>
            <a:r>
              <a:rPr sz="14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Menteri/Kepala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Lembaga </a:t>
            </a:r>
            <a:r>
              <a:rPr sz="1400" spc="-3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yang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terkait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dengan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Perizinan </a:t>
            </a:r>
            <a:r>
              <a:rPr sz="14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Berusaha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Berbasis</a:t>
            </a:r>
            <a:r>
              <a:rPr sz="14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Risiko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351519" y="3223260"/>
            <a:ext cx="459105" cy="149860"/>
            <a:chOff x="8351519" y="3223260"/>
            <a:chExt cx="459105" cy="149860"/>
          </a:xfrm>
        </p:grpSpPr>
        <p:sp>
          <p:nvSpPr>
            <p:cNvPr id="48" name="object 48"/>
            <p:cNvSpPr/>
            <p:nvPr/>
          </p:nvSpPr>
          <p:spPr>
            <a:xfrm>
              <a:off x="8354567" y="3299460"/>
              <a:ext cx="448945" cy="4445"/>
            </a:xfrm>
            <a:custGeom>
              <a:avLst/>
              <a:gdLst/>
              <a:ahLst/>
              <a:cxnLst/>
              <a:rect l="l" t="t" r="r" b="b"/>
              <a:pathLst>
                <a:path w="448945" h="4445">
                  <a:moveTo>
                    <a:pt x="0" y="4063"/>
                  </a:moveTo>
                  <a:lnTo>
                    <a:pt x="448817" y="0"/>
                  </a:lnTo>
                </a:path>
              </a:pathLst>
            </a:custGeom>
            <a:ln w="6096">
              <a:solidFill>
                <a:srgbClr val="8E1F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80703" y="3223260"/>
              <a:ext cx="129540" cy="149352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10387330" y="3683253"/>
            <a:ext cx="1811020" cy="2416175"/>
            <a:chOff x="10387330" y="3683253"/>
            <a:chExt cx="1811020" cy="2416175"/>
          </a:xfrm>
        </p:grpSpPr>
        <p:sp>
          <p:nvSpPr>
            <p:cNvPr id="51" name="object 51"/>
            <p:cNvSpPr/>
            <p:nvPr/>
          </p:nvSpPr>
          <p:spPr>
            <a:xfrm>
              <a:off x="10393680" y="3689603"/>
              <a:ext cx="1798320" cy="2403475"/>
            </a:xfrm>
            <a:custGeom>
              <a:avLst/>
              <a:gdLst/>
              <a:ahLst/>
              <a:cxnLst/>
              <a:rect l="l" t="t" r="r" b="b"/>
              <a:pathLst>
                <a:path w="1798320" h="2403475">
                  <a:moveTo>
                    <a:pt x="1798320" y="0"/>
                  </a:moveTo>
                  <a:lnTo>
                    <a:pt x="0" y="0"/>
                  </a:lnTo>
                  <a:lnTo>
                    <a:pt x="0" y="2403348"/>
                  </a:lnTo>
                  <a:lnTo>
                    <a:pt x="1798320" y="2403348"/>
                  </a:lnTo>
                  <a:lnTo>
                    <a:pt x="1798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393680" y="3689603"/>
              <a:ext cx="1798320" cy="2403475"/>
            </a:xfrm>
            <a:custGeom>
              <a:avLst/>
              <a:gdLst/>
              <a:ahLst/>
              <a:cxnLst/>
              <a:rect l="l" t="t" r="r" b="b"/>
              <a:pathLst>
                <a:path w="1798320" h="2403475">
                  <a:moveTo>
                    <a:pt x="0" y="2403348"/>
                  </a:moveTo>
                  <a:lnTo>
                    <a:pt x="1798320" y="2403348"/>
                  </a:lnTo>
                  <a:lnTo>
                    <a:pt x="1798320" y="0"/>
                  </a:lnTo>
                  <a:lnTo>
                    <a:pt x="0" y="0"/>
                  </a:lnTo>
                  <a:lnTo>
                    <a:pt x="0" y="240334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385050" y="4346828"/>
            <a:ext cx="37566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Peraturan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BKPM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No.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3/2021</a:t>
            </a:r>
            <a:r>
              <a:rPr sz="14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Sistem</a:t>
            </a:r>
            <a:r>
              <a:rPr sz="14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Perizinan </a:t>
            </a:r>
            <a:r>
              <a:rPr sz="1400" spc="-3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Berusaha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B.R</a:t>
            </a:r>
            <a:r>
              <a:rPr sz="14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Arial MT"/>
                <a:cs typeface="Arial MT"/>
              </a:rPr>
              <a:t>Terintegrasi</a:t>
            </a:r>
            <a:r>
              <a:rPr sz="1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Secara</a:t>
            </a:r>
            <a:r>
              <a:rPr sz="1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Elektronik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385050" y="4935982"/>
            <a:ext cx="39077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Peraturan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BKPM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No.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4/2021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: Pedoman</a:t>
            </a:r>
            <a:r>
              <a:rPr sz="1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dan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40" dirty="0">
                <a:solidFill>
                  <a:srgbClr val="404040"/>
                </a:solidFill>
                <a:latin typeface="Arial MT"/>
                <a:cs typeface="Arial MT"/>
              </a:rPr>
              <a:t>Tata </a:t>
            </a:r>
            <a:r>
              <a:rPr sz="1400" spc="-3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Cara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Pelayanan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Perizinan</a:t>
            </a:r>
            <a:r>
              <a:rPr sz="14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Berusaha</a:t>
            </a:r>
            <a:r>
              <a:rPr sz="14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B.R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dan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385050" y="5362702"/>
            <a:ext cx="2216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Fasilitas</a:t>
            </a:r>
            <a:r>
              <a:rPr sz="1400" spc="-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Penanaman</a:t>
            </a:r>
            <a:r>
              <a:rPr sz="1400" spc="-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Modal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395718" y="5667552"/>
            <a:ext cx="38588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Peraturan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BKPM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No.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5/2021:</a:t>
            </a:r>
            <a:r>
              <a:rPr sz="14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Pedoman</a:t>
            </a:r>
            <a:r>
              <a:rPr sz="1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dan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40" dirty="0">
                <a:solidFill>
                  <a:srgbClr val="404040"/>
                </a:solidFill>
                <a:latin typeface="Arial MT"/>
                <a:cs typeface="Arial MT"/>
              </a:rPr>
              <a:t>Tata </a:t>
            </a:r>
            <a:r>
              <a:rPr sz="1400" spc="-3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Cata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Pengawasan</a:t>
            </a:r>
            <a:r>
              <a:rPr sz="14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Perizinan</a:t>
            </a:r>
            <a:r>
              <a:rPr sz="14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Berusaha</a:t>
            </a:r>
            <a:r>
              <a:rPr sz="14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B.R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8761476" y="4081271"/>
            <a:ext cx="2787650" cy="1838325"/>
            <a:chOff x="8761476" y="4081271"/>
            <a:chExt cx="2787650" cy="1838325"/>
          </a:xfrm>
        </p:grpSpPr>
        <p:sp>
          <p:nvSpPr>
            <p:cNvPr id="58" name="object 58"/>
            <p:cNvSpPr/>
            <p:nvPr/>
          </p:nvSpPr>
          <p:spPr>
            <a:xfrm>
              <a:off x="8764524" y="4084319"/>
              <a:ext cx="2708910" cy="1793239"/>
            </a:xfrm>
            <a:custGeom>
              <a:avLst/>
              <a:gdLst/>
              <a:ahLst/>
              <a:cxnLst/>
              <a:rect l="l" t="t" r="r" b="b"/>
              <a:pathLst>
                <a:path w="2708909" h="1793239">
                  <a:moveTo>
                    <a:pt x="0" y="4571"/>
                  </a:moveTo>
                  <a:lnTo>
                    <a:pt x="2708402" y="20954"/>
                  </a:lnTo>
                </a:path>
                <a:path w="2708909" h="1793239">
                  <a:moveTo>
                    <a:pt x="2697479" y="0"/>
                  </a:moveTo>
                  <a:lnTo>
                    <a:pt x="2708148" y="1793151"/>
                  </a:lnTo>
                </a:path>
              </a:pathLst>
            </a:custGeom>
            <a:ln w="6096">
              <a:solidFill>
                <a:srgbClr val="8E1F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08664" y="4407407"/>
              <a:ext cx="129540" cy="14935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07140" y="5015483"/>
              <a:ext cx="128016" cy="14935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19332" y="5768339"/>
              <a:ext cx="129540" cy="150875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356260" y="2875787"/>
            <a:ext cx="363855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PP</a:t>
            </a:r>
            <a:r>
              <a:rPr sz="14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No.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22/2021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Perlindungan</a:t>
            </a:r>
            <a:r>
              <a:rPr sz="14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&amp;</a:t>
            </a:r>
            <a:r>
              <a:rPr sz="14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Pengelolaan</a:t>
            </a:r>
            <a:endParaRPr sz="1400" dirty="0">
              <a:latin typeface="Arial MT"/>
              <a:cs typeface="Arial MT"/>
            </a:endParaRPr>
          </a:p>
          <a:p>
            <a:pPr marL="1392555">
              <a:lnSpc>
                <a:spcPct val="100000"/>
              </a:lnSpc>
            </a:pPr>
            <a:r>
              <a:rPr sz="1400" dirty="0" err="1">
                <a:solidFill>
                  <a:srgbClr val="404040"/>
                </a:solidFill>
                <a:latin typeface="Arial MT"/>
                <a:cs typeface="Arial MT"/>
              </a:rPr>
              <a:t>Lingkungan</a:t>
            </a:r>
            <a:r>
              <a:rPr sz="1400" spc="-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5" dirty="0" err="1">
                <a:solidFill>
                  <a:srgbClr val="404040"/>
                </a:solidFill>
                <a:latin typeface="Arial MT"/>
                <a:cs typeface="Arial MT"/>
              </a:rPr>
              <a:t>Hidup</a:t>
            </a:r>
            <a:endParaRPr sz="1400" spc="-5" dirty="0">
              <a:solidFill>
                <a:srgbClr val="404040"/>
              </a:solidFill>
              <a:latin typeface="Arial MT"/>
              <a:cs typeface="Arial MT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278688" y="48006"/>
            <a:ext cx="80200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Arial"/>
                <a:cs typeface="Arial"/>
              </a:rPr>
              <a:t>DASAR</a:t>
            </a:r>
            <a:r>
              <a:rPr sz="2100" spc="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HUKUM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PENYELENGGARAAN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PERIZINAN BERUSAHA </a:t>
            </a:r>
            <a:r>
              <a:rPr sz="2100" spc="-57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BERBASIS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RISIKO</a:t>
            </a:r>
          </a:p>
        </p:txBody>
      </p:sp>
    </p:spTree>
    <p:extLst>
      <p:ext uri="{BB962C8B-B14F-4D97-AF65-F5344CB8AC3E}">
        <p14:creationId xmlns:p14="http://schemas.microsoft.com/office/powerpoint/2010/main" val="292479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375" y="2977895"/>
            <a:ext cx="467995" cy="467995"/>
          </a:xfrm>
          <a:custGeom>
            <a:avLst/>
            <a:gdLst/>
            <a:ahLst/>
            <a:cxnLst/>
            <a:rect l="l" t="t" r="r" b="b"/>
            <a:pathLst>
              <a:path w="467995" h="467995">
                <a:moveTo>
                  <a:pt x="233933" y="0"/>
                </a:moveTo>
                <a:lnTo>
                  <a:pt x="186788" y="4754"/>
                </a:lnTo>
                <a:lnTo>
                  <a:pt x="142876" y="18389"/>
                </a:lnTo>
                <a:lnTo>
                  <a:pt x="103139" y="39962"/>
                </a:lnTo>
                <a:lnTo>
                  <a:pt x="68518" y="68532"/>
                </a:lnTo>
                <a:lnTo>
                  <a:pt x="39952" y="103156"/>
                </a:lnTo>
                <a:lnTo>
                  <a:pt x="18383" y="142892"/>
                </a:lnTo>
                <a:lnTo>
                  <a:pt x="4752" y="186799"/>
                </a:lnTo>
                <a:lnTo>
                  <a:pt x="0" y="233933"/>
                </a:lnTo>
                <a:lnTo>
                  <a:pt x="4752" y="281068"/>
                </a:lnTo>
                <a:lnTo>
                  <a:pt x="18383" y="324975"/>
                </a:lnTo>
                <a:lnTo>
                  <a:pt x="39952" y="364711"/>
                </a:lnTo>
                <a:lnTo>
                  <a:pt x="68518" y="399335"/>
                </a:lnTo>
                <a:lnTo>
                  <a:pt x="103139" y="427905"/>
                </a:lnTo>
                <a:lnTo>
                  <a:pt x="142876" y="449478"/>
                </a:lnTo>
                <a:lnTo>
                  <a:pt x="186788" y="463113"/>
                </a:lnTo>
                <a:lnTo>
                  <a:pt x="233933" y="467867"/>
                </a:lnTo>
                <a:lnTo>
                  <a:pt x="281079" y="463113"/>
                </a:lnTo>
                <a:lnTo>
                  <a:pt x="324991" y="449478"/>
                </a:lnTo>
                <a:lnTo>
                  <a:pt x="364728" y="427905"/>
                </a:lnTo>
                <a:lnTo>
                  <a:pt x="399349" y="399335"/>
                </a:lnTo>
                <a:lnTo>
                  <a:pt x="427915" y="364711"/>
                </a:lnTo>
                <a:lnTo>
                  <a:pt x="449484" y="324975"/>
                </a:lnTo>
                <a:lnTo>
                  <a:pt x="463115" y="281068"/>
                </a:lnTo>
                <a:lnTo>
                  <a:pt x="467868" y="233933"/>
                </a:lnTo>
                <a:lnTo>
                  <a:pt x="463115" y="186799"/>
                </a:lnTo>
                <a:lnTo>
                  <a:pt x="449484" y="142892"/>
                </a:lnTo>
                <a:lnTo>
                  <a:pt x="427915" y="103156"/>
                </a:lnTo>
                <a:lnTo>
                  <a:pt x="399349" y="68532"/>
                </a:lnTo>
                <a:lnTo>
                  <a:pt x="364728" y="39962"/>
                </a:lnTo>
                <a:lnTo>
                  <a:pt x="324991" y="18389"/>
                </a:lnTo>
                <a:lnTo>
                  <a:pt x="281079" y="4754"/>
                </a:lnTo>
                <a:lnTo>
                  <a:pt x="233933" y="0"/>
                </a:lnTo>
                <a:close/>
              </a:path>
            </a:pathLst>
          </a:custGeom>
          <a:solidFill>
            <a:srgbClr val="FFA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59140" y="2977895"/>
            <a:ext cx="467995" cy="467995"/>
          </a:xfrm>
          <a:custGeom>
            <a:avLst/>
            <a:gdLst/>
            <a:ahLst/>
            <a:cxnLst/>
            <a:rect l="l" t="t" r="r" b="b"/>
            <a:pathLst>
              <a:path w="467995" h="467995">
                <a:moveTo>
                  <a:pt x="233933" y="0"/>
                </a:moveTo>
                <a:lnTo>
                  <a:pt x="186799" y="4754"/>
                </a:lnTo>
                <a:lnTo>
                  <a:pt x="142892" y="18389"/>
                </a:lnTo>
                <a:lnTo>
                  <a:pt x="103156" y="39962"/>
                </a:lnTo>
                <a:lnTo>
                  <a:pt x="68532" y="68532"/>
                </a:lnTo>
                <a:lnTo>
                  <a:pt x="39962" y="103156"/>
                </a:lnTo>
                <a:lnTo>
                  <a:pt x="18389" y="142892"/>
                </a:lnTo>
                <a:lnTo>
                  <a:pt x="4754" y="186799"/>
                </a:lnTo>
                <a:lnTo>
                  <a:pt x="0" y="233933"/>
                </a:lnTo>
                <a:lnTo>
                  <a:pt x="4754" y="281068"/>
                </a:lnTo>
                <a:lnTo>
                  <a:pt x="18389" y="324975"/>
                </a:lnTo>
                <a:lnTo>
                  <a:pt x="39962" y="364711"/>
                </a:lnTo>
                <a:lnTo>
                  <a:pt x="68532" y="399335"/>
                </a:lnTo>
                <a:lnTo>
                  <a:pt x="103156" y="427905"/>
                </a:lnTo>
                <a:lnTo>
                  <a:pt x="142892" y="449478"/>
                </a:lnTo>
                <a:lnTo>
                  <a:pt x="186799" y="463113"/>
                </a:lnTo>
                <a:lnTo>
                  <a:pt x="233933" y="467867"/>
                </a:lnTo>
                <a:lnTo>
                  <a:pt x="281068" y="463113"/>
                </a:lnTo>
                <a:lnTo>
                  <a:pt x="324975" y="449478"/>
                </a:lnTo>
                <a:lnTo>
                  <a:pt x="364711" y="427905"/>
                </a:lnTo>
                <a:lnTo>
                  <a:pt x="399335" y="399335"/>
                </a:lnTo>
                <a:lnTo>
                  <a:pt x="427905" y="364711"/>
                </a:lnTo>
                <a:lnTo>
                  <a:pt x="449478" y="324975"/>
                </a:lnTo>
                <a:lnTo>
                  <a:pt x="463113" y="281068"/>
                </a:lnTo>
                <a:lnTo>
                  <a:pt x="467867" y="233933"/>
                </a:lnTo>
                <a:lnTo>
                  <a:pt x="463113" y="186799"/>
                </a:lnTo>
                <a:lnTo>
                  <a:pt x="449478" y="142892"/>
                </a:lnTo>
                <a:lnTo>
                  <a:pt x="427905" y="103156"/>
                </a:lnTo>
                <a:lnTo>
                  <a:pt x="399335" y="68532"/>
                </a:lnTo>
                <a:lnTo>
                  <a:pt x="364711" y="39962"/>
                </a:lnTo>
                <a:lnTo>
                  <a:pt x="324975" y="18389"/>
                </a:lnTo>
                <a:lnTo>
                  <a:pt x="281068" y="4754"/>
                </a:lnTo>
                <a:lnTo>
                  <a:pt x="233933" y="0"/>
                </a:lnTo>
                <a:close/>
              </a:path>
            </a:pathLst>
          </a:custGeom>
          <a:solidFill>
            <a:srgbClr val="FBE6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9297" y="3092957"/>
            <a:ext cx="1905" cy="1153795"/>
          </a:xfrm>
          <a:custGeom>
            <a:avLst/>
            <a:gdLst/>
            <a:ahLst/>
            <a:cxnLst/>
            <a:rect l="l" t="t" r="r" b="b"/>
            <a:pathLst>
              <a:path w="1904" h="1153795">
                <a:moveTo>
                  <a:pt x="1650" y="0"/>
                </a:moveTo>
                <a:lnTo>
                  <a:pt x="0" y="1153794"/>
                </a:lnTo>
              </a:path>
            </a:pathLst>
          </a:custGeom>
          <a:ln w="1981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054" y="2643377"/>
            <a:ext cx="11228070" cy="26034"/>
          </a:xfrm>
          <a:custGeom>
            <a:avLst/>
            <a:gdLst/>
            <a:ahLst/>
            <a:cxnLst/>
            <a:rect l="l" t="t" r="r" b="b"/>
            <a:pathLst>
              <a:path w="11228070" h="26035">
                <a:moveTo>
                  <a:pt x="0" y="0"/>
                </a:moveTo>
                <a:lnTo>
                  <a:pt x="11227816" y="25654"/>
                </a:lnTo>
              </a:path>
            </a:pathLst>
          </a:custGeom>
          <a:ln w="1981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4809" y="3092957"/>
            <a:ext cx="1905" cy="1153795"/>
          </a:xfrm>
          <a:custGeom>
            <a:avLst/>
            <a:gdLst/>
            <a:ahLst/>
            <a:cxnLst/>
            <a:rect l="l" t="t" r="r" b="b"/>
            <a:pathLst>
              <a:path w="1904" h="1153795">
                <a:moveTo>
                  <a:pt x="1650" y="0"/>
                </a:moveTo>
                <a:lnTo>
                  <a:pt x="0" y="1153794"/>
                </a:lnTo>
              </a:path>
            </a:pathLst>
          </a:custGeom>
          <a:ln w="1981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3628" y="2977895"/>
            <a:ext cx="467995" cy="467995"/>
          </a:xfrm>
          <a:custGeom>
            <a:avLst/>
            <a:gdLst/>
            <a:ahLst/>
            <a:cxnLst/>
            <a:rect l="l" t="t" r="r" b="b"/>
            <a:pathLst>
              <a:path w="467995" h="467995">
                <a:moveTo>
                  <a:pt x="233934" y="0"/>
                </a:moveTo>
                <a:lnTo>
                  <a:pt x="186799" y="4754"/>
                </a:lnTo>
                <a:lnTo>
                  <a:pt x="142892" y="18389"/>
                </a:lnTo>
                <a:lnTo>
                  <a:pt x="103156" y="39962"/>
                </a:lnTo>
                <a:lnTo>
                  <a:pt x="68532" y="68532"/>
                </a:lnTo>
                <a:lnTo>
                  <a:pt x="39962" y="103156"/>
                </a:lnTo>
                <a:lnTo>
                  <a:pt x="18389" y="142892"/>
                </a:lnTo>
                <a:lnTo>
                  <a:pt x="4754" y="186799"/>
                </a:lnTo>
                <a:lnTo>
                  <a:pt x="0" y="233933"/>
                </a:lnTo>
                <a:lnTo>
                  <a:pt x="4754" y="281068"/>
                </a:lnTo>
                <a:lnTo>
                  <a:pt x="18389" y="324975"/>
                </a:lnTo>
                <a:lnTo>
                  <a:pt x="39962" y="364711"/>
                </a:lnTo>
                <a:lnTo>
                  <a:pt x="68532" y="399335"/>
                </a:lnTo>
                <a:lnTo>
                  <a:pt x="103156" y="427905"/>
                </a:lnTo>
                <a:lnTo>
                  <a:pt x="142892" y="449478"/>
                </a:lnTo>
                <a:lnTo>
                  <a:pt x="186799" y="463113"/>
                </a:lnTo>
                <a:lnTo>
                  <a:pt x="233934" y="467867"/>
                </a:lnTo>
                <a:lnTo>
                  <a:pt x="281068" y="463113"/>
                </a:lnTo>
                <a:lnTo>
                  <a:pt x="324975" y="449478"/>
                </a:lnTo>
                <a:lnTo>
                  <a:pt x="364711" y="427905"/>
                </a:lnTo>
                <a:lnTo>
                  <a:pt x="399335" y="399335"/>
                </a:lnTo>
                <a:lnTo>
                  <a:pt x="427905" y="364711"/>
                </a:lnTo>
                <a:lnTo>
                  <a:pt x="449478" y="324975"/>
                </a:lnTo>
                <a:lnTo>
                  <a:pt x="463113" y="281068"/>
                </a:lnTo>
                <a:lnTo>
                  <a:pt x="467868" y="233933"/>
                </a:lnTo>
                <a:lnTo>
                  <a:pt x="463113" y="186799"/>
                </a:lnTo>
                <a:lnTo>
                  <a:pt x="449478" y="142892"/>
                </a:lnTo>
                <a:lnTo>
                  <a:pt x="427905" y="103156"/>
                </a:lnTo>
                <a:lnTo>
                  <a:pt x="399335" y="68532"/>
                </a:lnTo>
                <a:lnTo>
                  <a:pt x="364711" y="39962"/>
                </a:lnTo>
                <a:lnTo>
                  <a:pt x="324975" y="18389"/>
                </a:lnTo>
                <a:lnTo>
                  <a:pt x="281068" y="4754"/>
                </a:lnTo>
                <a:lnTo>
                  <a:pt x="233934" y="0"/>
                </a:lnTo>
                <a:close/>
              </a:path>
            </a:pathLst>
          </a:custGeom>
          <a:solidFill>
            <a:srgbClr val="FFC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1291" y="3121151"/>
            <a:ext cx="285115" cy="167640"/>
          </a:xfrm>
          <a:custGeom>
            <a:avLst/>
            <a:gdLst/>
            <a:ahLst/>
            <a:cxnLst/>
            <a:rect l="l" t="t" r="r" b="b"/>
            <a:pathLst>
              <a:path w="285115" h="167639">
                <a:moveTo>
                  <a:pt x="117144" y="0"/>
                </a:moveTo>
                <a:lnTo>
                  <a:pt x="96221" y="3837"/>
                </a:lnTo>
                <a:lnTo>
                  <a:pt x="78717" y="14414"/>
                </a:lnTo>
                <a:lnTo>
                  <a:pt x="66152" y="30325"/>
                </a:lnTo>
                <a:lnTo>
                  <a:pt x="60045" y="50164"/>
                </a:lnTo>
                <a:lnTo>
                  <a:pt x="58851" y="49911"/>
                </a:lnTo>
                <a:lnTo>
                  <a:pt x="35945" y="54546"/>
                </a:lnTo>
                <a:lnTo>
                  <a:pt x="17238" y="67182"/>
                </a:lnTo>
                <a:lnTo>
                  <a:pt x="4625" y="85915"/>
                </a:lnTo>
                <a:lnTo>
                  <a:pt x="0" y="108838"/>
                </a:lnTo>
                <a:lnTo>
                  <a:pt x="4625" y="131742"/>
                </a:lnTo>
                <a:lnTo>
                  <a:pt x="17238" y="150431"/>
                </a:lnTo>
                <a:lnTo>
                  <a:pt x="35945" y="163024"/>
                </a:lnTo>
                <a:lnTo>
                  <a:pt x="58851" y="167639"/>
                </a:lnTo>
                <a:lnTo>
                  <a:pt x="61163" y="167639"/>
                </a:lnTo>
                <a:lnTo>
                  <a:pt x="65671" y="167259"/>
                </a:lnTo>
                <a:lnTo>
                  <a:pt x="65671" y="167639"/>
                </a:lnTo>
                <a:lnTo>
                  <a:pt x="231520" y="167639"/>
                </a:lnTo>
                <a:lnTo>
                  <a:pt x="231520" y="167386"/>
                </a:lnTo>
                <a:lnTo>
                  <a:pt x="252519" y="161417"/>
                </a:lnTo>
                <a:lnTo>
                  <a:pt x="269493" y="148590"/>
                </a:lnTo>
                <a:lnTo>
                  <a:pt x="280848" y="130524"/>
                </a:lnTo>
                <a:lnTo>
                  <a:pt x="284988" y="108838"/>
                </a:lnTo>
                <a:lnTo>
                  <a:pt x="280362" y="85915"/>
                </a:lnTo>
                <a:lnTo>
                  <a:pt x="267749" y="67183"/>
                </a:lnTo>
                <a:lnTo>
                  <a:pt x="249042" y="54546"/>
                </a:lnTo>
                <a:lnTo>
                  <a:pt x="226136" y="49911"/>
                </a:lnTo>
                <a:lnTo>
                  <a:pt x="225120" y="50164"/>
                </a:lnTo>
                <a:lnTo>
                  <a:pt x="221242" y="36962"/>
                </a:lnTo>
                <a:lnTo>
                  <a:pt x="213031" y="26368"/>
                </a:lnTo>
                <a:lnTo>
                  <a:pt x="201508" y="19321"/>
                </a:lnTo>
                <a:lnTo>
                  <a:pt x="187693" y="16763"/>
                </a:lnTo>
                <a:lnTo>
                  <a:pt x="178714" y="16763"/>
                </a:lnTo>
                <a:lnTo>
                  <a:pt x="170459" y="19812"/>
                </a:lnTo>
                <a:lnTo>
                  <a:pt x="164299" y="25400"/>
                </a:lnTo>
                <a:lnTo>
                  <a:pt x="155588" y="14841"/>
                </a:lnTo>
                <a:lnTo>
                  <a:pt x="144484" y="6842"/>
                </a:lnTo>
                <a:lnTo>
                  <a:pt x="131499" y="1772"/>
                </a:lnTo>
                <a:lnTo>
                  <a:pt x="117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9197" y="3105785"/>
            <a:ext cx="229107" cy="23202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298" y="1386458"/>
            <a:ext cx="239903" cy="24180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8468868" y="3066288"/>
            <a:ext cx="259079" cy="262255"/>
          </a:xfrm>
          <a:custGeom>
            <a:avLst/>
            <a:gdLst/>
            <a:ahLst/>
            <a:cxnLst/>
            <a:rect l="l" t="t" r="r" b="b"/>
            <a:pathLst>
              <a:path w="259079" h="262254">
                <a:moveTo>
                  <a:pt x="52831" y="155828"/>
                </a:moveTo>
                <a:lnTo>
                  <a:pt x="32254" y="159998"/>
                </a:lnTo>
                <a:lnTo>
                  <a:pt x="15462" y="171370"/>
                </a:lnTo>
                <a:lnTo>
                  <a:pt x="4147" y="188243"/>
                </a:lnTo>
                <a:lnTo>
                  <a:pt x="0" y="208914"/>
                </a:lnTo>
                <a:lnTo>
                  <a:pt x="4147" y="229659"/>
                </a:lnTo>
                <a:lnTo>
                  <a:pt x="15462" y="246570"/>
                </a:lnTo>
                <a:lnTo>
                  <a:pt x="32254" y="257956"/>
                </a:lnTo>
                <a:lnTo>
                  <a:pt x="52831" y="262127"/>
                </a:lnTo>
                <a:lnTo>
                  <a:pt x="54990" y="262127"/>
                </a:lnTo>
                <a:lnTo>
                  <a:pt x="57023" y="262000"/>
                </a:lnTo>
                <a:lnTo>
                  <a:pt x="59054" y="261747"/>
                </a:lnTo>
                <a:lnTo>
                  <a:pt x="208471" y="261747"/>
                </a:lnTo>
                <a:lnTo>
                  <a:pt x="226885" y="256492"/>
                </a:lnTo>
                <a:lnTo>
                  <a:pt x="242125" y="244919"/>
                </a:lnTo>
                <a:lnTo>
                  <a:pt x="252317" y="228584"/>
                </a:lnTo>
                <a:lnTo>
                  <a:pt x="256031" y="208914"/>
                </a:lnTo>
                <a:lnTo>
                  <a:pt x="251866" y="188243"/>
                </a:lnTo>
                <a:lnTo>
                  <a:pt x="240522" y="171370"/>
                </a:lnTo>
                <a:lnTo>
                  <a:pt x="223724" y="159998"/>
                </a:lnTo>
                <a:lnTo>
                  <a:pt x="203825" y="155956"/>
                </a:lnTo>
                <a:lnTo>
                  <a:pt x="53975" y="155956"/>
                </a:lnTo>
                <a:lnTo>
                  <a:pt x="52831" y="155828"/>
                </a:lnTo>
                <a:close/>
              </a:path>
              <a:path w="259079" h="262254">
                <a:moveTo>
                  <a:pt x="208471" y="261747"/>
                </a:moveTo>
                <a:lnTo>
                  <a:pt x="59054" y="261747"/>
                </a:lnTo>
                <a:lnTo>
                  <a:pt x="59054" y="262127"/>
                </a:lnTo>
                <a:lnTo>
                  <a:pt x="208025" y="262127"/>
                </a:lnTo>
                <a:lnTo>
                  <a:pt x="208025" y="261874"/>
                </a:lnTo>
                <a:lnTo>
                  <a:pt x="208471" y="261747"/>
                </a:lnTo>
                <a:close/>
              </a:path>
              <a:path w="259079" h="262254">
                <a:moveTo>
                  <a:pt x="105282" y="110616"/>
                </a:moveTo>
                <a:lnTo>
                  <a:pt x="86461" y="114093"/>
                </a:lnTo>
                <a:lnTo>
                  <a:pt x="70723" y="123666"/>
                </a:lnTo>
                <a:lnTo>
                  <a:pt x="59437" y="138049"/>
                </a:lnTo>
                <a:lnTo>
                  <a:pt x="53975" y="155956"/>
                </a:lnTo>
                <a:lnTo>
                  <a:pt x="202183" y="155956"/>
                </a:lnTo>
                <a:lnTo>
                  <a:pt x="198695" y="144053"/>
                </a:lnTo>
                <a:lnTo>
                  <a:pt x="191325" y="134461"/>
                </a:lnTo>
                <a:lnTo>
                  <a:pt x="189943" y="133603"/>
                </a:lnTo>
                <a:lnTo>
                  <a:pt x="147574" y="133603"/>
                </a:lnTo>
                <a:lnTo>
                  <a:pt x="139769" y="124065"/>
                </a:lnTo>
                <a:lnTo>
                  <a:pt x="129809" y="116824"/>
                </a:lnTo>
                <a:lnTo>
                  <a:pt x="118159" y="112226"/>
                </a:lnTo>
                <a:lnTo>
                  <a:pt x="105282" y="110616"/>
                </a:lnTo>
                <a:close/>
              </a:path>
              <a:path w="259079" h="262254">
                <a:moveTo>
                  <a:pt x="203200" y="155828"/>
                </a:moveTo>
                <a:lnTo>
                  <a:pt x="202564" y="155828"/>
                </a:lnTo>
                <a:lnTo>
                  <a:pt x="202183" y="155956"/>
                </a:lnTo>
                <a:lnTo>
                  <a:pt x="203825" y="155956"/>
                </a:lnTo>
                <a:lnTo>
                  <a:pt x="203200" y="155828"/>
                </a:lnTo>
                <a:close/>
              </a:path>
              <a:path w="259079" h="262254">
                <a:moveTo>
                  <a:pt x="240239" y="148971"/>
                </a:moveTo>
                <a:lnTo>
                  <a:pt x="213740" y="148971"/>
                </a:lnTo>
                <a:lnTo>
                  <a:pt x="221741" y="151002"/>
                </a:lnTo>
                <a:lnTo>
                  <a:pt x="228726" y="154686"/>
                </a:lnTo>
                <a:lnTo>
                  <a:pt x="236862" y="150945"/>
                </a:lnTo>
                <a:lnTo>
                  <a:pt x="240239" y="148971"/>
                </a:lnTo>
                <a:close/>
              </a:path>
              <a:path w="259079" h="262254">
                <a:moveTo>
                  <a:pt x="184161" y="118999"/>
                </a:moveTo>
                <a:lnTo>
                  <a:pt x="170687" y="118999"/>
                </a:lnTo>
                <a:lnTo>
                  <a:pt x="183106" y="121308"/>
                </a:lnTo>
                <a:lnTo>
                  <a:pt x="193452" y="127666"/>
                </a:lnTo>
                <a:lnTo>
                  <a:pt x="200798" y="137215"/>
                </a:lnTo>
                <a:lnTo>
                  <a:pt x="204215" y="149098"/>
                </a:lnTo>
                <a:lnTo>
                  <a:pt x="204597" y="148971"/>
                </a:lnTo>
                <a:lnTo>
                  <a:pt x="240239" y="148971"/>
                </a:lnTo>
                <a:lnTo>
                  <a:pt x="244665" y="146383"/>
                </a:lnTo>
                <a:lnTo>
                  <a:pt x="252087" y="140987"/>
                </a:lnTo>
                <a:lnTo>
                  <a:pt x="258641" y="135137"/>
                </a:lnTo>
                <a:lnTo>
                  <a:pt x="231796" y="135137"/>
                </a:lnTo>
                <a:lnTo>
                  <a:pt x="205501" y="129301"/>
                </a:lnTo>
                <a:lnTo>
                  <a:pt x="184161" y="118999"/>
                </a:lnTo>
                <a:close/>
              </a:path>
              <a:path w="259079" h="262254">
                <a:moveTo>
                  <a:pt x="259079" y="134747"/>
                </a:moveTo>
                <a:lnTo>
                  <a:pt x="231796" y="135137"/>
                </a:lnTo>
                <a:lnTo>
                  <a:pt x="258641" y="135137"/>
                </a:lnTo>
                <a:lnTo>
                  <a:pt x="259079" y="134747"/>
                </a:lnTo>
                <a:close/>
              </a:path>
              <a:path w="259079" h="262254">
                <a:moveTo>
                  <a:pt x="168655" y="125729"/>
                </a:moveTo>
                <a:lnTo>
                  <a:pt x="160527" y="125729"/>
                </a:lnTo>
                <a:lnTo>
                  <a:pt x="153161" y="128524"/>
                </a:lnTo>
                <a:lnTo>
                  <a:pt x="147574" y="133603"/>
                </a:lnTo>
                <a:lnTo>
                  <a:pt x="189943" y="133603"/>
                </a:lnTo>
                <a:lnTo>
                  <a:pt x="181002" y="128059"/>
                </a:lnTo>
                <a:lnTo>
                  <a:pt x="168655" y="125729"/>
                </a:lnTo>
                <a:close/>
              </a:path>
              <a:path w="259079" h="262254">
                <a:moveTo>
                  <a:pt x="127888" y="0"/>
                </a:moveTo>
                <a:lnTo>
                  <a:pt x="110650" y="23108"/>
                </a:lnTo>
                <a:lnTo>
                  <a:pt x="101425" y="49418"/>
                </a:lnTo>
                <a:lnTo>
                  <a:pt x="100224" y="76991"/>
                </a:lnTo>
                <a:lnTo>
                  <a:pt x="107060" y="103886"/>
                </a:lnTo>
                <a:lnTo>
                  <a:pt x="107314" y="103886"/>
                </a:lnTo>
                <a:lnTo>
                  <a:pt x="120191" y="105477"/>
                </a:lnTo>
                <a:lnTo>
                  <a:pt x="131841" y="110045"/>
                </a:lnTo>
                <a:lnTo>
                  <a:pt x="141801" y="117280"/>
                </a:lnTo>
                <a:lnTo>
                  <a:pt x="149605" y="126873"/>
                </a:lnTo>
                <a:lnTo>
                  <a:pt x="155193" y="121792"/>
                </a:lnTo>
                <a:lnTo>
                  <a:pt x="162559" y="118999"/>
                </a:lnTo>
                <a:lnTo>
                  <a:pt x="184161" y="118999"/>
                </a:lnTo>
                <a:lnTo>
                  <a:pt x="181230" y="117584"/>
                </a:lnTo>
                <a:lnTo>
                  <a:pt x="160020" y="100329"/>
                </a:lnTo>
                <a:lnTo>
                  <a:pt x="143283" y="78670"/>
                </a:lnTo>
                <a:lnTo>
                  <a:pt x="132143" y="54022"/>
                </a:lnTo>
                <a:lnTo>
                  <a:pt x="126908" y="27445"/>
                </a:lnTo>
                <a:lnTo>
                  <a:pt x="127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8942" y="1160780"/>
            <a:ext cx="10175875" cy="1375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 MT"/>
                <a:cs typeface="Arial MT"/>
              </a:rPr>
              <a:t>PERIZINAN BERUSAHA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adalah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Legalitas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 </a:t>
            </a:r>
            <a:r>
              <a:rPr sz="1400" dirty="0">
                <a:latin typeface="Arial MT"/>
                <a:cs typeface="Arial MT"/>
              </a:rPr>
              <a:t>diberikan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kepada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pelaku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usaha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untuk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memulai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menjalankan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kegiatan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usaha.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Perizinan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berusaha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mencakup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 MT"/>
                <a:cs typeface="Arial MT"/>
              </a:rPr>
              <a:t>Perizinan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Berusaha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Berbasis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Risiko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: </a:t>
            </a:r>
            <a:r>
              <a:rPr sz="1400" b="1" spc="-5" dirty="0">
                <a:latin typeface="Arial"/>
                <a:cs typeface="Arial"/>
              </a:rPr>
              <a:t>NIB,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Sertifikat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Standar,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&amp;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Izin</a:t>
            </a:r>
            <a:r>
              <a:rPr sz="1400" dirty="0">
                <a:latin typeface="Arial MT"/>
                <a:cs typeface="Arial MT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 MT"/>
                <a:cs typeface="Arial MT"/>
              </a:rPr>
              <a:t>Perizinan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Berusaha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Untuk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Menunjang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Kegiatan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Usaha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(UMKU)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7199" y="3065145"/>
            <a:ext cx="24517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Nomor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Induk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Berusaha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(NIB)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7314" y="3475735"/>
            <a:ext cx="337820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Bukti </a:t>
            </a:r>
            <a:r>
              <a:rPr sz="1400" spc="-5" dirty="0">
                <a:latin typeface="Arial MT"/>
                <a:cs typeface="Arial MT"/>
              </a:rPr>
              <a:t>registrasi/pendaftaran </a:t>
            </a:r>
            <a:r>
              <a:rPr sz="1400" dirty="0">
                <a:latin typeface="Arial MT"/>
                <a:cs typeface="Arial MT"/>
              </a:rPr>
              <a:t>pelaku usaha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untuk melakukan kegiatan usaha </a:t>
            </a:r>
            <a:r>
              <a:rPr sz="1400" spc="-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 sebagai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identitas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bagi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pelaku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usaha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dalam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pelaksanaan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kegiatan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usahanya.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9982" y="3065145"/>
            <a:ext cx="14954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Sertifikat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Standar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7608" y="3494023"/>
            <a:ext cx="309245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Perizinan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berusaha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berupa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pernyataan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dan/atau </a:t>
            </a:r>
            <a:r>
              <a:rPr sz="1400" dirty="0">
                <a:latin typeface="Arial MT"/>
                <a:cs typeface="Arial MT"/>
              </a:rPr>
              <a:t>bukti pemenuhan standar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pelaksanaan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kegiatan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usaha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33433" y="3088639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latin typeface="Arial"/>
                <a:cs typeface="Arial"/>
              </a:rPr>
              <a:t>Izin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29066" y="3477514"/>
            <a:ext cx="330898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lzin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adalah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persetujuan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Pemerintah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Pusat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atau Pemerintah Daerah untuk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pelaksanaan kegiatan usaha </a:t>
            </a:r>
            <a:r>
              <a:rPr sz="1400" spc="-5" dirty="0">
                <a:latin typeface="Arial MT"/>
                <a:cs typeface="Arial MT"/>
              </a:rPr>
              <a:t>yang wajib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dipenuhi oleh </a:t>
            </a:r>
            <a:r>
              <a:rPr sz="1400" dirty="0">
                <a:latin typeface="Arial MT"/>
                <a:cs typeface="Arial MT"/>
              </a:rPr>
              <a:t>Pelaku Usaha sebelum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melaksanakan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kegiatan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usahanya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09727" y="292988"/>
            <a:ext cx="733170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0" spc="-5" dirty="0">
                <a:latin typeface="Arial MT"/>
                <a:cs typeface="Arial MT"/>
              </a:rPr>
              <a:t>JENIS</a:t>
            </a:r>
            <a:r>
              <a:rPr sz="2500" b="0" dirty="0">
                <a:latin typeface="Arial MT"/>
                <a:cs typeface="Arial MT"/>
              </a:rPr>
              <a:t> </a:t>
            </a:r>
            <a:r>
              <a:rPr sz="2500" b="0" spc="-5" dirty="0">
                <a:latin typeface="Arial MT"/>
                <a:cs typeface="Arial MT"/>
              </a:rPr>
              <a:t>PERIZINAN</a:t>
            </a:r>
            <a:r>
              <a:rPr sz="2500" b="0" dirty="0">
                <a:latin typeface="Arial MT"/>
                <a:cs typeface="Arial MT"/>
              </a:rPr>
              <a:t> </a:t>
            </a:r>
            <a:r>
              <a:rPr sz="2500" b="0" spc="-5" dirty="0">
                <a:latin typeface="Arial MT"/>
                <a:cs typeface="Arial MT"/>
              </a:rPr>
              <a:t>BERUSAHA</a:t>
            </a:r>
            <a:r>
              <a:rPr sz="2500" b="0" spc="-170" dirty="0">
                <a:latin typeface="Arial MT"/>
                <a:cs typeface="Arial MT"/>
              </a:rPr>
              <a:t> </a:t>
            </a:r>
            <a:r>
              <a:rPr sz="2500" b="0" spc="-5" dirty="0">
                <a:latin typeface="Arial MT"/>
                <a:cs typeface="Arial MT"/>
              </a:rPr>
              <a:t>SESUAI</a:t>
            </a:r>
            <a:r>
              <a:rPr sz="2500" b="0" dirty="0">
                <a:latin typeface="Arial MT"/>
                <a:cs typeface="Arial MT"/>
              </a:rPr>
              <a:t> </a:t>
            </a:r>
            <a:r>
              <a:rPr sz="2500" b="0" spc="-5" dirty="0">
                <a:latin typeface="Arial MT"/>
                <a:cs typeface="Arial MT"/>
              </a:rPr>
              <a:t>PP</a:t>
            </a:r>
            <a:r>
              <a:rPr sz="2500" b="0" spc="-45" dirty="0">
                <a:latin typeface="Arial MT"/>
                <a:cs typeface="Arial MT"/>
              </a:rPr>
              <a:t> </a:t>
            </a:r>
            <a:r>
              <a:rPr sz="2500" b="0" spc="-5" dirty="0">
                <a:latin typeface="Arial MT"/>
                <a:cs typeface="Arial MT"/>
              </a:rPr>
              <a:t>5/2021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1583" y="4881498"/>
            <a:ext cx="10310495" cy="97155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57785" marR="5080">
              <a:lnSpc>
                <a:spcPts val="1639"/>
              </a:lnSpc>
              <a:spcBef>
                <a:spcPts val="190"/>
              </a:spcBef>
            </a:pPr>
            <a:r>
              <a:rPr sz="1400" b="1" dirty="0">
                <a:latin typeface="Arial"/>
                <a:cs typeface="Arial"/>
              </a:rPr>
              <a:t>Perizinan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Berusaha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Untuk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Menunjang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Kegiatan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Usaha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adalah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legalitas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diberikan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kepada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Pelaku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Usaha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untuk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menunjang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kegiatan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usaha.</a:t>
            </a:r>
          </a:p>
          <a:p>
            <a:pPr marL="62865" marR="141605" indent="-50800">
              <a:lnSpc>
                <a:spcPct val="100000"/>
              </a:lnSpc>
              <a:spcBef>
                <a:spcPts val="715"/>
              </a:spcBef>
            </a:pPr>
            <a:r>
              <a:rPr sz="1400" dirty="0">
                <a:latin typeface="Arial MT"/>
                <a:cs typeface="Arial MT"/>
              </a:rPr>
              <a:t>(mencakup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standar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usaha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dan/atau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standar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produk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dapat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diajukan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sebelum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dan/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atau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sesudah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tahap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operasional/komersial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sesuai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ketentuan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kementerian/lembaga)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38327" y="4872228"/>
            <a:ext cx="469900" cy="469900"/>
            <a:chOff x="338327" y="4872228"/>
            <a:chExt cx="469900" cy="469900"/>
          </a:xfrm>
        </p:grpSpPr>
        <p:sp>
          <p:nvSpPr>
            <p:cNvPr id="22" name="object 22"/>
            <p:cNvSpPr/>
            <p:nvPr/>
          </p:nvSpPr>
          <p:spPr>
            <a:xfrm>
              <a:off x="338327" y="4872228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5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5" y="469392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BE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3295" y="4933188"/>
              <a:ext cx="259079" cy="262255"/>
            </a:xfrm>
            <a:custGeom>
              <a:avLst/>
              <a:gdLst/>
              <a:ahLst/>
              <a:cxnLst/>
              <a:rect l="l" t="t" r="r" b="b"/>
              <a:pathLst>
                <a:path w="259079" h="262254">
                  <a:moveTo>
                    <a:pt x="52870" y="155829"/>
                  </a:moveTo>
                  <a:lnTo>
                    <a:pt x="32291" y="159998"/>
                  </a:lnTo>
                  <a:lnTo>
                    <a:pt x="15486" y="171370"/>
                  </a:lnTo>
                  <a:lnTo>
                    <a:pt x="4155" y="188243"/>
                  </a:lnTo>
                  <a:lnTo>
                    <a:pt x="0" y="208914"/>
                  </a:lnTo>
                  <a:lnTo>
                    <a:pt x="4155" y="229659"/>
                  </a:lnTo>
                  <a:lnTo>
                    <a:pt x="15486" y="246570"/>
                  </a:lnTo>
                  <a:lnTo>
                    <a:pt x="32291" y="257956"/>
                  </a:lnTo>
                  <a:lnTo>
                    <a:pt x="52870" y="262128"/>
                  </a:lnTo>
                  <a:lnTo>
                    <a:pt x="54940" y="262128"/>
                  </a:lnTo>
                  <a:lnTo>
                    <a:pt x="56984" y="262000"/>
                  </a:lnTo>
                  <a:lnTo>
                    <a:pt x="59004" y="261747"/>
                  </a:lnTo>
                  <a:lnTo>
                    <a:pt x="208420" y="261747"/>
                  </a:lnTo>
                  <a:lnTo>
                    <a:pt x="226844" y="256492"/>
                  </a:lnTo>
                  <a:lnTo>
                    <a:pt x="242092" y="244919"/>
                  </a:lnTo>
                  <a:lnTo>
                    <a:pt x="252289" y="228584"/>
                  </a:lnTo>
                  <a:lnTo>
                    <a:pt x="256006" y="208914"/>
                  </a:lnTo>
                  <a:lnTo>
                    <a:pt x="251853" y="188243"/>
                  </a:lnTo>
                  <a:lnTo>
                    <a:pt x="240526" y="171370"/>
                  </a:lnTo>
                  <a:lnTo>
                    <a:pt x="223725" y="159998"/>
                  </a:lnTo>
                  <a:lnTo>
                    <a:pt x="203775" y="155956"/>
                  </a:lnTo>
                  <a:lnTo>
                    <a:pt x="53936" y="155956"/>
                  </a:lnTo>
                  <a:lnTo>
                    <a:pt x="52870" y="155829"/>
                  </a:lnTo>
                  <a:close/>
                </a:path>
                <a:path w="259079" h="262254">
                  <a:moveTo>
                    <a:pt x="208420" y="261747"/>
                  </a:moveTo>
                  <a:lnTo>
                    <a:pt x="59004" y="261747"/>
                  </a:lnTo>
                  <a:lnTo>
                    <a:pt x="59004" y="262128"/>
                  </a:lnTo>
                  <a:lnTo>
                    <a:pt x="207975" y="262128"/>
                  </a:lnTo>
                  <a:lnTo>
                    <a:pt x="207975" y="261874"/>
                  </a:lnTo>
                  <a:lnTo>
                    <a:pt x="208420" y="261747"/>
                  </a:lnTo>
                  <a:close/>
                </a:path>
                <a:path w="259079" h="262254">
                  <a:moveTo>
                    <a:pt x="105232" y="110617"/>
                  </a:moveTo>
                  <a:lnTo>
                    <a:pt x="86435" y="114093"/>
                  </a:lnTo>
                  <a:lnTo>
                    <a:pt x="70712" y="123666"/>
                  </a:lnTo>
                  <a:lnTo>
                    <a:pt x="59424" y="138049"/>
                  </a:lnTo>
                  <a:lnTo>
                    <a:pt x="53936" y="155956"/>
                  </a:lnTo>
                  <a:lnTo>
                    <a:pt x="202234" y="155956"/>
                  </a:lnTo>
                  <a:lnTo>
                    <a:pt x="198746" y="144053"/>
                  </a:lnTo>
                  <a:lnTo>
                    <a:pt x="191368" y="134461"/>
                  </a:lnTo>
                  <a:lnTo>
                    <a:pt x="189982" y="133604"/>
                  </a:lnTo>
                  <a:lnTo>
                    <a:pt x="147586" y="133604"/>
                  </a:lnTo>
                  <a:lnTo>
                    <a:pt x="139765" y="124065"/>
                  </a:lnTo>
                  <a:lnTo>
                    <a:pt x="129790" y="116824"/>
                  </a:lnTo>
                  <a:lnTo>
                    <a:pt x="118125" y="112226"/>
                  </a:lnTo>
                  <a:lnTo>
                    <a:pt x="105232" y="110617"/>
                  </a:lnTo>
                  <a:close/>
                </a:path>
                <a:path w="259079" h="262254">
                  <a:moveTo>
                    <a:pt x="203149" y="155829"/>
                  </a:moveTo>
                  <a:lnTo>
                    <a:pt x="202526" y="155829"/>
                  </a:lnTo>
                  <a:lnTo>
                    <a:pt x="202234" y="155956"/>
                  </a:lnTo>
                  <a:lnTo>
                    <a:pt x="203775" y="155956"/>
                  </a:lnTo>
                  <a:lnTo>
                    <a:pt x="203149" y="155829"/>
                  </a:lnTo>
                  <a:close/>
                </a:path>
                <a:path w="259079" h="262254">
                  <a:moveTo>
                    <a:pt x="240227" y="148970"/>
                  </a:moveTo>
                  <a:lnTo>
                    <a:pt x="213690" y="148970"/>
                  </a:lnTo>
                  <a:lnTo>
                    <a:pt x="221716" y="151003"/>
                  </a:lnTo>
                  <a:lnTo>
                    <a:pt x="228727" y="154686"/>
                  </a:lnTo>
                  <a:lnTo>
                    <a:pt x="236848" y="150945"/>
                  </a:lnTo>
                  <a:lnTo>
                    <a:pt x="240227" y="148970"/>
                  </a:lnTo>
                  <a:close/>
                </a:path>
                <a:path w="259079" h="262254">
                  <a:moveTo>
                    <a:pt x="184141" y="118999"/>
                  </a:moveTo>
                  <a:lnTo>
                    <a:pt x="170649" y="118999"/>
                  </a:lnTo>
                  <a:lnTo>
                    <a:pt x="183060" y="121308"/>
                  </a:lnTo>
                  <a:lnTo>
                    <a:pt x="193413" y="127666"/>
                  </a:lnTo>
                  <a:lnTo>
                    <a:pt x="200791" y="137215"/>
                  </a:lnTo>
                  <a:lnTo>
                    <a:pt x="204279" y="149098"/>
                  </a:lnTo>
                  <a:lnTo>
                    <a:pt x="204584" y="148970"/>
                  </a:lnTo>
                  <a:lnTo>
                    <a:pt x="240227" y="148970"/>
                  </a:lnTo>
                  <a:lnTo>
                    <a:pt x="244655" y="146383"/>
                  </a:lnTo>
                  <a:lnTo>
                    <a:pt x="252087" y="140987"/>
                  </a:lnTo>
                  <a:lnTo>
                    <a:pt x="258641" y="135137"/>
                  </a:lnTo>
                  <a:lnTo>
                    <a:pt x="231794" y="135137"/>
                  </a:lnTo>
                  <a:lnTo>
                    <a:pt x="205492" y="129301"/>
                  </a:lnTo>
                  <a:lnTo>
                    <a:pt x="184141" y="118999"/>
                  </a:lnTo>
                  <a:close/>
                </a:path>
                <a:path w="259079" h="262254">
                  <a:moveTo>
                    <a:pt x="259080" y="134747"/>
                  </a:moveTo>
                  <a:lnTo>
                    <a:pt x="231794" y="135137"/>
                  </a:lnTo>
                  <a:lnTo>
                    <a:pt x="258641" y="135137"/>
                  </a:lnTo>
                  <a:lnTo>
                    <a:pt x="259080" y="134747"/>
                  </a:lnTo>
                  <a:close/>
                </a:path>
                <a:path w="259079" h="262254">
                  <a:moveTo>
                    <a:pt x="168605" y="125730"/>
                  </a:moveTo>
                  <a:lnTo>
                    <a:pt x="160540" y="125730"/>
                  </a:lnTo>
                  <a:lnTo>
                    <a:pt x="153123" y="128524"/>
                  </a:lnTo>
                  <a:lnTo>
                    <a:pt x="147586" y="133604"/>
                  </a:lnTo>
                  <a:lnTo>
                    <a:pt x="189982" y="133604"/>
                  </a:lnTo>
                  <a:lnTo>
                    <a:pt x="181016" y="128059"/>
                  </a:lnTo>
                  <a:lnTo>
                    <a:pt x="168605" y="125730"/>
                  </a:lnTo>
                  <a:close/>
                </a:path>
                <a:path w="259079" h="262254">
                  <a:moveTo>
                    <a:pt x="127876" y="0"/>
                  </a:moveTo>
                  <a:lnTo>
                    <a:pt x="110659" y="23108"/>
                  </a:lnTo>
                  <a:lnTo>
                    <a:pt x="101434" y="49418"/>
                  </a:lnTo>
                  <a:lnTo>
                    <a:pt x="100229" y="76991"/>
                  </a:lnTo>
                  <a:lnTo>
                    <a:pt x="107073" y="103886"/>
                  </a:lnTo>
                  <a:lnTo>
                    <a:pt x="107276" y="103886"/>
                  </a:lnTo>
                  <a:lnTo>
                    <a:pt x="120175" y="105477"/>
                  </a:lnTo>
                  <a:lnTo>
                    <a:pt x="131840" y="110045"/>
                  </a:lnTo>
                  <a:lnTo>
                    <a:pt x="141811" y="117280"/>
                  </a:lnTo>
                  <a:lnTo>
                    <a:pt x="149631" y="126873"/>
                  </a:lnTo>
                  <a:lnTo>
                    <a:pt x="155181" y="121793"/>
                  </a:lnTo>
                  <a:lnTo>
                    <a:pt x="162598" y="118999"/>
                  </a:lnTo>
                  <a:lnTo>
                    <a:pt x="184141" y="118999"/>
                  </a:lnTo>
                  <a:lnTo>
                    <a:pt x="181209" y="117584"/>
                  </a:lnTo>
                  <a:lnTo>
                    <a:pt x="159981" y="100330"/>
                  </a:lnTo>
                  <a:lnTo>
                    <a:pt x="143290" y="78670"/>
                  </a:lnTo>
                  <a:lnTo>
                    <a:pt x="132151" y="54022"/>
                  </a:lnTo>
                  <a:lnTo>
                    <a:pt x="126900" y="27445"/>
                  </a:lnTo>
                  <a:lnTo>
                    <a:pt x="127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324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298" y="1386458"/>
            <a:ext cx="239903" cy="241807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338327" y="4872228"/>
            <a:ext cx="469900" cy="469900"/>
            <a:chOff x="338327" y="4872228"/>
            <a:chExt cx="469900" cy="469900"/>
          </a:xfrm>
        </p:grpSpPr>
        <p:sp>
          <p:nvSpPr>
            <p:cNvPr id="22" name="object 22"/>
            <p:cNvSpPr/>
            <p:nvPr/>
          </p:nvSpPr>
          <p:spPr>
            <a:xfrm>
              <a:off x="338327" y="4872228"/>
              <a:ext cx="469900" cy="469900"/>
            </a:xfrm>
            <a:custGeom>
              <a:avLst/>
              <a:gdLst/>
              <a:ahLst/>
              <a:cxnLst/>
              <a:rect l="l" t="t" r="r" b="b"/>
              <a:pathLst>
                <a:path w="469900" h="469900">
                  <a:moveTo>
                    <a:pt x="234695" y="0"/>
                  </a:moveTo>
                  <a:lnTo>
                    <a:pt x="187397" y="4766"/>
                  </a:lnTo>
                  <a:lnTo>
                    <a:pt x="143342" y="18436"/>
                  </a:lnTo>
                  <a:lnTo>
                    <a:pt x="103476" y="40069"/>
                  </a:lnTo>
                  <a:lnTo>
                    <a:pt x="68741" y="68722"/>
                  </a:lnTo>
                  <a:lnTo>
                    <a:pt x="40083" y="103454"/>
                  </a:lnTo>
                  <a:lnTo>
                    <a:pt x="18443" y="143321"/>
                  </a:lnTo>
                  <a:lnTo>
                    <a:pt x="4768" y="187382"/>
                  </a:lnTo>
                  <a:lnTo>
                    <a:pt x="0" y="234696"/>
                  </a:lnTo>
                  <a:lnTo>
                    <a:pt x="4768" y="282009"/>
                  </a:lnTo>
                  <a:lnTo>
                    <a:pt x="18443" y="326070"/>
                  </a:lnTo>
                  <a:lnTo>
                    <a:pt x="40083" y="365937"/>
                  </a:lnTo>
                  <a:lnTo>
                    <a:pt x="68741" y="400669"/>
                  </a:lnTo>
                  <a:lnTo>
                    <a:pt x="103476" y="429322"/>
                  </a:lnTo>
                  <a:lnTo>
                    <a:pt x="143342" y="450955"/>
                  </a:lnTo>
                  <a:lnTo>
                    <a:pt x="187397" y="464625"/>
                  </a:lnTo>
                  <a:lnTo>
                    <a:pt x="234695" y="469392"/>
                  </a:lnTo>
                  <a:lnTo>
                    <a:pt x="281994" y="464625"/>
                  </a:lnTo>
                  <a:lnTo>
                    <a:pt x="326049" y="450955"/>
                  </a:lnTo>
                  <a:lnTo>
                    <a:pt x="365915" y="429322"/>
                  </a:lnTo>
                  <a:lnTo>
                    <a:pt x="400650" y="400669"/>
                  </a:lnTo>
                  <a:lnTo>
                    <a:pt x="429308" y="365937"/>
                  </a:lnTo>
                  <a:lnTo>
                    <a:pt x="450948" y="326070"/>
                  </a:lnTo>
                  <a:lnTo>
                    <a:pt x="464623" y="282009"/>
                  </a:lnTo>
                  <a:lnTo>
                    <a:pt x="469392" y="234696"/>
                  </a:lnTo>
                  <a:lnTo>
                    <a:pt x="464623" y="187382"/>
                  </a:lnTo>
                  <a:lnTo>
                    <a:pt x="450948" y="143321"/>
                  </a:lnTo>
                  <a:lnTo>
                    <a:pt x="429308" y="103454"/>
                  </a:lnTo>
                  <a:lnTo>
                    <a:pt x="400650" y="68722"/>
                  </a:lnTo>
                  <a:lnTo>
                    <a:pt x="365915" y="40069"/>
                  </a:lnTo>
                  <a:lnTo>
                    <a:pt x="326049" y="18436"/>
                  </a:lnTo>
                  <a:lnTo>
                    <a:pt x="281994" y="476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BE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3295" y="4933188"/>
              <a:ext cx="259079" cy="262255"/>
            </a:xfrm>
            <a:custGeom>
              <a:avLst/>
              <a:gdLst/>
              <a:ahLst/>
              <a:cxnLst/>
              <a:rect l="l" t="t" r="r" b="b"/>
              <a:pathLst>
                <a:path w="259079" h="262254">
                  <a:moveTo>
                    <a:pt x="52870" y="155829"/>
                  </a:moveTo>
                  <a:lnTo>
                    <a:pt x="32291" y="159998"/>
                  </a:lnTo>
                  <a:lnTo>
                    <a:pt x="15486" y="171370"/>
                  </a:lnTo>
                  <a:lnTo>
                    <a:pt x="4155" y="188243"/>
                  </a:lnTo>
                  <a:lnTo>
                    <a:pt x="0" y="208914"/>
                  </a:lnTo>
                  <a:lnTo>
                    <a:pt x="4155" y="229659"/>
                  </a:lnTo>
                  <a:lnTo>
                    <a:pt x="15486" y="246570"/>
                  </a:lnTo>
                  <a:lnTo>
                    <a:pt x="32291" y="257956"/>
                  </a:lnTo>
                  <a:lnTo>
                    <a:pt x="52870" y="262128"/>
                  </a:lnTo>
                  <a:lnTo>
                    <a:pt x="54940" y="262128"/>
                  </a:lnTo>
                  <a:lnTo>
                    <a:pt x="56984" y="262000"/>
                  </a:lnTo>
                  <a:lnTo>
                    <a:pt x="59004" y="261747"/>
                  </a:lnTo>
                  <a:lnTo>
                    <a:pt x="208420" y="261747"/>
                  </a:lnTo>
                  <a:lnTo>
                    <a:pt x="226844" y="256492"/>
                  </a:lnTo>
                  <a:lnTo>
                    <a:pt x="242092" y="244919"/>
                  </a:lnTo>
                  <a:lnTo>
                    <a:pt x="252289" y="228584"/>
                  </a:lnTo>
                  <a:lnTo>
                    <a:pt x="256006" y="208914"/>
                  </a:lnTo>
                  <a:lnTo>
                    <a:pt x="251853" y="188243"/>
                  </a:lnTo>
                  <a:lnTo>
                    <a:pt x="240526" y="171370"/>
                  </a:lnTo>
                  <a:lnTo>
                    <a:pt x="223725" y="159998"/>
                  </a:lnTo>
                  <a:lnTo>
                    <a:pt x="203775" y="155956"/>
                  </a:lnTo>
                  <a:lnTo>
                    <a:pt x="53936" y="155956"/>
                  </a:lnTo>
                  <a:lnTo>
                    <a:pt x="52870" y="155829"/>
                  </a:lnTo>
                  <a:close/>
                </a:path>
                <a:path w="259079" h="262254">
                  <a:moveTo>
                    <a:pt x="208420" y="261747"/>
                  </a:moveTo>
                  <a:lnTo>
                    <a:pt x="59004" y="261747"/>
                  </a:lnTo>
                  <a:lnTo>
                    <a:pt x="59004" y="262128"/>
                  </a:lnTo>
                  <a:lnTo>
                    <a:pt x="207975" y="262128"/>
                  </a:lnTo>
                  <a:lnTo>
                    <a:pt x="207975" y="261874"/>
                  </a:lnTo>
                  <a:lnTo>
                    <a:pt x="208420" y="261747"/>
                  </a:lnTo>
                  <a:close/>
                </a:path>
                <a:path w="259079" h="262254">
                  <a:moveTo>
                    <a:pt x="105232" y="110617"/>
                  </a:moveTo>
                  <a:lnTo>
                    <a:pt x="86435" y="114093"/>
                  </a:lnTo>
                  <a:lnTo>
                    <a:pt x="70712" y="123666"/>
                  </a:lnTo>
                  <a:lnTo>
                    <a:pt x="59424" y="138049"/>
                  </a:lnTo>
                  <a:lnTo>
                    <a:pt x="53936" y="155956"/>
                  </a:lnTo>
                  <a:lnTo>
                    <a:pt x="202234" y="155956"/>
                  </a:lnTo>
                  <a:lnTo>
                    <a:pt x="198746" y="144053"/>
                  </a:lnTo>
                  <a:lnTo>
                    <a:pt x="191368" y="134461"/>
                  </a:lnTo>
                  <a:lnTo>
                    <a:pt x="189982" y="133604"/>
                  </a:lnTo>
                  <a:lnTo>
                    <a:pt x="147586" y="133604"/>
                  </a:lnTo>
                  <a:lnTo>
                    <a:pt x="139765" y="124065"/>
                  </a:lnTo>
                  <a:lnTo>
                    <a:pt x="129790" y="116824"/>
                  </a:lnTo>
                  <a:lnTo>
                    <a:pt x="118125" y="112226"/>
                  </a:lnTo>
                  <a:lnTo>
                    <a:pt x="105232" y="110617"/>
                  </a:lnTo>
                  <a:close/>
                </a:path>
                <a:path w="259079" h="262254">
                  <a:moveTo>
                    <a:pt x="203149" y="155829"/>
                  </a:moveTo>
                  <a:lnTo>
                    <a:pt x="202526" y="155829"/>
                  </a:lnTo>
                  <a:lnTo>
                    <a:pt x="202234" y="155956"/>
                  </a:lnTo>
                  <a:lnTo>
                    <a:pt x="203775" y="155956"/>
                  </a:lnTo>
                  <a:lnTo>
                    <a:pt x="203149" y="155829"/>
                  </a:lnTo>
                  <a:close/>
                </a:path>
                <a:path w="259079" h="262254">
                  <a:moveTo>
                    <a:pt x="240227" y="148970"/>
                  </a:moveTo>
                  <a:lnTo>
                    <a:pt x="213690" y="148970"/>
                  </a:lnTo>
                  <a:lnTo>
                    <a:pt x="221716" y="151003"/>
                  </a:lnTo>
                  <a:lnTo>
                    <a:pt x="228727" y="154686"/>
                  </a:lnTo>
                  <a:lnTo>
                    <a:pt x="236848" y="150945"/>
                  </a:lnTo>
                  <a:lnTo>
                    <a:pt x="240227" y="148970"/>
                  </a:lnTo>
                  <a:close/>
                </a:path>
                <a:path w="259079" h="262254">
                  <a:moveTo>
                    <a:pt x="184141" y="118999"/>
                  </a:moveTo>
                  <a:lnTo>
                    <a:pt x="170649" y="118999"/>
                  </a:lnTo>
                  <a:lnTo>
                    <a:pt x="183060" y="121308"/>
                  </a:lnTo>
                  <a:lnTo>
                    <a:pt x="193413" y="127666"/>
                  </a:lnTo>
                  <a:lnTo>
                    <a:pt x="200791" y="137215"/>
                  </a:lnTo>
                  <a:lnTo>
                    <a:pt x="204279" y="149098"/>
                  </a:lnTo>
                  <a:lnTo>
                    <a:pt x="204584" y="148970"/>
                  </a:lnTo>
                  <a:lnTo>
                    <a:pt x="240227" y="148970"/>
                  </a:lnTo>
                  <a:lnTo>
                    <a:pt x="244655" y="146383"/>
                  </a:lnTo>
                  <a:lnTo>
                    <a:pt x="252087" y="140987"/>
                  </a:lnTo>
                  <a:lnTo>
                    <a:pt x="258641" y="135137"/>
                  </a:lnTo>
                  <a:lnTo>
                    <a:pt x="231794" y="135137"/>
                  </a:lnTo>
                  <a:lnTo>
                    <a:pt x="205492" y="129301"/>
                  </a:lnTo>
                  <a:lnTo>
                    <a:pt x="184141" y="118999"/>
                  </a:lnTo>
                  <a:close/>
                </a:path>
                <a:path w="259079" h="262254">
                  <a:moveTo>
                    <a:pt x="259080" y="134747"/>
                  </a:moveTo>
                  <a:lnTo>
                    <a:pt x="231794" y="135137"/>
                  </a:lnTo>
                  <a:lnTo>
                    <a:pt x="258641" y="135137"/>
                  </a:lnTo>
                  <a:lnTo>
                    <a:pt x="259080" y="134747"/>
                  </a:lnTo>
                  <a:close/>
                </a:path>
                <a:path w="259079" h="262254">
                  <a:moveTo>
                    <a:pt x="168605" y="125730"/>
                  </a:moveTo>
                  <a:lnTo>
                    <a:pt x="160540" y="125730"/>
                  </a:lnTo>
                  <a:lnTo>
                    <a:pt x="153123" y="128524"/>
                  </a:lnTo>
                  <a:lnTo>
                    <a:pt x="147586" y="133604"/>
                  </a:lnTo>
                  <a:lnTo>
                    <a:pt x="189982" y="133604"/>
                  </a:lnTo>
                  <a:lnTo>
                    <a:pt x="181016" y="128059"/>
                  </a:lnTo>
                  <a:lnTo>
                    <a:pt x="168605" y="125730"/>
                  </a:lnTo>
                  <a:close/>
                </a:path>
                <a:path w="259079" h="262254">
                  <a:moveTo>
                    <a:pt x="127876" y="0"/>
                  </a:moveTo>
                  <a:lnTo>
                    <a:pt x="110659" y="23108"/>
                  </a:lnTo>
                  <a:lnTo>
                    <a:pt x="101434" y="49418"/>
                  </a:lnTo>
                  <a:lnTo>
                    <a:pt x="100229" y="76991"/>
                  </a:lnTo>
                  <a:lnTo>
                    <a:pt x="107073" y="103886"/>
                  </a:lnTo>
                  <a:lnTo>
                    <a:pt x="107276" y="103886"/>
                  </a:lnTo>
                  <a:lnTo>
                    <a:pt x="120175" y="105477"/>
                  </a:lnTo>
                  <a:lnTo>
                    <a:pt x="131840" y="110045"/>
                  </a:lnTo>
                  <a:lnTo>
                    <a:pt x="141811" y="117280"/>
                  </a:lnTo>
                  <a:lnTo>
                    <a:pt x="149631" y="126873"/>
                  </a:lnTo>
                  <a:lnTo>
                    <a:pt x="155181" y="121793"/>
                  </a:lnTo>
                  <a:lnTo>
                    <a:pt x="162598" y="118999"/>
                  </a:lnTo>
                  <a:lnTo>
                    <a:pt x="184141" y="118999"/>
                  </a:lnTo>
                  <a:lnTo>
                    <a:pt x="181209" y="117584"/>
                  </a:lnTo>
                  <a:lnTo>
                    <a:pt x="159981" y="100330"/>
                  </a:lnTo>
                  <a:lnTo>
                    <a:pt x="143290" y="78670"/>
                  </a:lnTo>
                  <a:lnTo>
                    <a:pt x="132151" y="54022"/>
                  </a:lnTo>
                  <a:lnTo>
                    <a:pt x="126900" y="27445"/>
                  </a:lnTo>
                  <a:lnTo>
                    <a:pt x="127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17605" t="29018" r="19145" b="8661"/>
          <a:stretch/>
        </p:blipFill>
        <p:spPr>
          <a:xfrm>
            <a:off x="0" y="0"/>
            <a:ext cx="12130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3397" y="1275397"/>
            <a:ext cx="10610850" cy="2050414"/>
            <a:chOff x="513397" y="1275397"/>
            <a:chExt cx="10610850" cy="205041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243" y="2135124"/>
              <a:ext cx="2519172" cy="8884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7124" y="2467356"/>
              <a:ext cx="2223516" cy="8016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8648" y="2468880"/>
              <a:ext cx="2220595" cy="798830"/>
            </a:xfrm>
            <a:custGeom>
              <a:avLst/>
              <a:gdLst/>
              <a:ahLst/>
              <a:cxnLst/>
              <a:rect l="l" t="t" r="r" b="b"/>
              <a:pathLst>
                <a:path w="2220595" h="798829">
                  <a:moveTo>
                    <a:pt x="0" y="223901"/>
                  </a:moveTo>
                  <a:lnTo>
                    <a:pt x="0" y="287909"/>
                  </a:lnTo>
                </a:path>
                <a:path w="2220595" h="798829">
                  <a:moveTo>
                    <a:pt x="255904" y="0"/>
                  </a:moveTo>
                  <a:lnTo>
                    <a:pt x="1964563" y="0"/>
                  </a:lnTo>
                  <a:lnTo>
                    <a:pt x="2010567" y="4122"/>
                  </a:lnTo>
                  <a:lnTo>
                    <a:pt x="2053864" y="16007"/>
                  </a:lnTo>
                  <a:lnTo>
                    <a:pt x="2093731" y="34934"/>
                  </a:lnTo>
                  <a:lnTo>
                    <a:pt x="2129446" y="60179"/>
                  </a:lnTo>
                  <a:lnTo>
                    <a:pt x="2160288" y="91021"/>
                  </a:lnTo>
                  <a:lnTo>
                    <a:pt x="2185533" y="126736"/>
                  </a:lnTo>
                  <a:lnTo>
                    <a:pt x="2204460" y="166603"/>
                  </a:lnTo>
                  <a:lnTo>
                    <a:pt x="2216345" y="209900"/>
                  </a:lnTo>
                  <a:lnTo>
                    <a:pt x="2220467" y="255905"/>
                  </a:lnTo>
                  <a:lnTo>
                    <a:pt x="2216345" y="301909"/>
                  </a:lnTo>
                  <a:lnTo>
                    <a:pt x="2204460" y="345206"/>
                  </a:lnTo>
                  <a:lnTo>
                    <a:pt x="2185533" y="385073"/>
                  </a:lnTo>
                  <a:lnTo>
                    <a:pt x="2160288" y="420788"/>
                  </a:lnTo>
                  <a:lnTo>
                    <a:pt x="2129446" y="451630"/>
                  </a:lnTo>
                  <a:lnTo>
                    <a:pt x="2093731" y="476875"/>
                  </a:lnTo>
                  <a:lnTo>
                    <a:pt x="2053864" y="495802"/>
                  </a:lnTo>
                  <a:lnTo>
                    <a:pt x="2010567" y="507687"/>
                  </a:lnTo>
                  <a:lnTo>
                    <a:pt x="1964563" y="511810"/>
                  </a:lnTo>
                  <a:lnTo>
                    <a:pt x="1276477" y="511810"/>
                  </a:lnTo>
                  <a:lnTo>
                    <a:pt x="1110234" y="798576"/>
                  </a:lnTo>
                  <a:lnTo>
                    <a:pt x="943990" y="511810"/>
                  </a:lnTo>
                  <a:lnTo>
                    <a:pt x="255904" y="511810"/>
                  </a:lnTo>
                  <a:lnTo>
                    <a:pt x="204313" y="506615"/>
                  </a:lnTo>
                  <a:lnTo>
                    <a:pt x="156266" y="491715"/>
                  </a:lnTo>
                  <a:lnTo>
                    <a:pt x="112791" y="468137"/>
                  </a:lnTo>
                  <a:lnTo>
                    <a:pt x="74915" y="436908"/>
                  </a:lnTo>
                  <a:lnTo>
                    <a:pt x="43665" y="399053"/>
                  </a:lnTo>
                  <a:lnTo>
                    <a:pt x="20065" y="355600"/>
                  </a:lnTo>
                  <a:lnTo>
                    <a:pt x="0" y="255905"/>
                  </a:lnTo>
                  <a:lnTo>
                    <a:pt x="20065" y="156337"/>
                  </a:lnTo>
                  <a:lnTo>
                    <a:pt x="43665" y="112830"/>
                  </a:lnTo>
                  <a:lnTo>
                    <a:pt x="74915" y="74939"/>
                  </a:lnTo>
                  <a:lnTo>
                    <a:pt x="112791" y="43688"/>
                  </a:lnTo>
                  <a:lnTo>
                    <a:pt x="156266" y="20098"/>
                  </a:lnTo>
                  <a:lnTo>
                    <a:pt x="204313" y="5195"/>
                  </a:lnTo>
                  <a:lnTo>
                    <a:pt x="255904" y="0"/>
                  </a:lnTo>
                  <a:close/>
                </a:path>
              </a:pathLst>
            </a:custGeom>
            <a:ln w="64008">
              <a:solidFill>
                <a:srgbClr val="FFCE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7636" y="2135124"/>
              <a:ext cx="2517648" cy="888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3888" y="2441448"/>
              <a:ext cx="2366772" cy="8534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725412" y="2442972"/>
              <a:ext cx="2364105" cy="850900"/>
            </a:xfrm>
            <a:custGeom>
              <a:avLst/>
              <a:gdLst/>
              <a:ahLst/>
              <a:cxnLst/>
              <a:rect l="l" t="t" r="r" b="b"/>
              <a:pathLst>
                <a:path w="2364104" h="850900">
                  <a:moveTo>
                    <a:pt x="0" y="240537"/>
                  </a:moveTo>
                  <a:lnTo>
                    <a:pt x="0" y="304545"/>
                  </a:lnTo>
                </a:path>
                <a:path w="2364104" h="850900">
                  <a:moveTo>
                    <a:pt x="272415" y="0"/>
                  </a:moveTo>
                  <a:lnTo>
                    <a:pt x="2091309" y="0"/>
                  </a:lnTo>
                  <a:lnTo>
                    <a:pt x="2140287" y="4391"/>
                  </a:lnTo>
                  <a:lnTo>
                    <a:pt x="2186381" y="17053"/>
                  </a:lnTo>
                  <a:lnTo>
                    <a:pt x="2228821" y="37215"/>
                  </a:lnTo>
                  <a:lnTo>
                    <a:pt x="2266840" y="64106"/>
                  </a:lnTo>
                  <a:lnTo>
                    <a:pt x="2299670" y="96957"/>
                  </a:lnTo>
                  <a:lnTo>
                    <a:pt x="2326541" y="134996"/>
                  </a:lnTo>
                  <a:lnTo>
                    <a:pt x="2346686" y="177453"/>
                  </a:lnTo>
                  <a:lnTo>
                    <a:pt x="2359336" y="223559"/>
                  </a:lnTo>
                  <a:lnTo>
                    <a:pt x="2363724" y="272541"/>
                  </a:lnTo>
                  <a:lnTo>
                    <a:pt x="2359336" y="321524"/>
                  </a:lnTo>
                  <a:lnTo>
                    <a:pt x="2346686" y="367630"/>
                  </a:lnTo>
                  <a:lnTo>
                    <a:pt x="2326541" y="410087"/>
                  </a:lnTo>
                  <a:lnTo>
                    <a:pt x="2299670" y="448126"/>
                  </a:lnTo>
                  <a:lnTo>
                    <a:pt x="2266840" y="480977"/>
                  </a:lnTo>
                  <a:lnTo>
                    <a:pt x="2228821" y="507868"/>
                  </a:lnTo>
                  <a:lnTo>
                    <a:pt x="2186381" y="528030"/>
                  </a:lnTo>
                  <a:lnTo>
                    <a:pt x="2140287" y="540692"/>
                  </a:lnTo>
                  <a:lnTo>
                    <a:pt x="2091309" y="545083"/>
                  </a:lnTo>
                  <a:lnTo>
                    <a:pt x="1358900" y="545083"/>
                  </a:lnTo>
                  <a:lnTo>
                    <a:pt x="1181862" y="850391"/>
                  </a:lnTo>
                  <a:lnTo>
                    <a:pt x="1004824" y="545083"/>
                  </a:lnTo>
                  <a:lnTo>
                    <a:pt x="272415" y="545083"/>
                  </a:lnTo>
                  <a:lnTo>
                    <a:pt x="225130" y="540992"/>
                  </a:lnTo>
                  <a:lnTo>
                    <a:pt x="180509" y="529181"/>
                  </a:lnTo>
                  <a:lnTo>
                    <a:pt x="139240" y="510344"/>
                  </a:lnTo>
                  <a:lnTo>
                    <a:pt x="102012" y="485172"/>
                  </a:lnTo>
                  <a:lnTo>
                    <a:pt x="69514" y="454360"/>
                  </a:lnTo>
                  <a:lnTo>
                    <a:pt x="42435" y="418600"/>
                  </a:lnTo>
                  <a:lnTo>
                    <a:pt x="21463" y="378587"/>
                  </a:lnTo>
                  <a:lnTo>
                    <a:pt x="0" y="272541"/>
                  </a:lnTo>
                  <a:lnTo>
                    <a:pt x="21463" y="166497"/>
                  </a:lnTo>
                  <a:lnTo>
                    <a:pt x="42435" y="126443"/>
                  </a:lnTo>
                  <a:lnTo>
                    <a:pt x="69514" y="90668"/>
                  </a:lnTo>
                  <a:lnTo>
                    <a:pt x="102012" y="59858"/>
                  </a:lnTo>
                  <a:lnTo>
                    <a:pt x="139240" y="34699"/>
                  </a:lnTo>
                  <a:lnTo>
                    <a:pt x="180509" y="15879"/>
                  </a:lnTo>
                  <a:lnTo>
                    <a:pt x="225130" y="4084"/>
                  </a:lnTo>
                  <a:lnTo>
                    <a:pt x="272415" y="0"/>
                  </a:lnTo>
                  <a:close/>
                </a:path>
              </a:pathLst>
            </a:custGeom>
            <a:ln w="64008">
              <a:solidFill>
                <a:srgbClr val="DB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06028" y="2135124"/>
              <a:ext cx="2517648" cy="8884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18159" y="1280160"/>
              <a:ext cx="3096895" cy="830580"/>
            </a:xfrm>
            <a:custGeom>
              <a:avLst/>
              <a:gdLst/>
              <a:ahLst/>
              <a:cxnLst/>
              <a:rect l="l" t="t" r="r" b="b"/>
              <a:pathLst>
                <a:path w="3096895" h="830580">
                  <a:moveTo>
                    <a:pt x="0" y="830580"/>
                  </a:moveTo>
                  <a:lnTo>
                    <a:pt x="3096767" y="830580"/>
                  </a:lnTo>
                  <a:lnTo>
                    <a:pt x="3096767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96595" y="1308049"/>
            <a:ext cx="3744595" cy="1755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 MT"/>
                <a:cs typeface="Arial MT"/>
              </a:rPr>
              <a:t>Identitas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bagi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pelaku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usaha</a:t>
            </a:r>
            <a:endParaRPr sz="1600" dirty="0">
              <a:latin typeface="Arial MT"/>
              <a:cs typeface="Arial MT"/>
            </a:endParaRPr>
          </a:p>
          <a:p>
            <a:pPr marL="297180" marR="1022985" indent="-28511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 MT"/>
                <a:cs typeface="Arial MT"/>
              </a:rPr>
              <a:t>Bukti pendaftaran untuk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melakukan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kegiatan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usaha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Arial MT"/>
              <a:cs typeface="Arial MT"/>
            </a:endParaRPr>
          </a:p>
          <a:p>
            <a:pPr marL="1150620" algn="ctr">
              <a:lnSpc>
                <a:spcPct val="100000"/>
              </a:lnSpc>
              <a:tabLst>
                <a:tab pos="3099435" algn="l"/>
              </a:tabLst>
            </a:pP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01	</a:t>
            </a:r>
            <a:r>
              <a:rPr sz="7200" b="1" baseline="1157" dirty="0">
                <a:solidFill>
                  <a:srgbClr val="FFAF3A"/>
                </a:solidFill>
                <a:latin typeface="Calibri"/>
                <a:cs typeface="Calibri"/>
              </a:rPr>
              <a:t>02</a:t>
            </a:r>
            <a:endParaRPr sz="7200" baseline="1157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5658" y="2317191"/>
            <a:ext cx="6445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43683" y="3354323"/>
            <a:ext cx="3886200" cy="1324610"/>
          </a:xfrm>
          <a:custGeom>
            <a:avLst/>
            <a:gdLst/>
            <a:ahLst/>
            <a:cxnLst/>
            <a:rect l="l" t="t" r="r" b="b"/>
            <a:pathLst>
              <a:path w="3886200" h="1324610">
                <a:moveTo>
                  <a:pt x="0" y="1324356"/>
                </a:moveTo>
                <a:lnTo>
                  <a:pt x="3886200" y="1324356"/>
                </a:lnTo>
                <a:lnTo>
                  <a:pt x="3886200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22170" y="3384042"/>
            <a:ext cx="36258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Angka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Pengenal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Impor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:</a:t>
            </a:r>
            <a:endParaRPr sz="16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Pelaku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usaha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harus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memilih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API-U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atau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API-P</a:t>
            </a:r>
            <a:endParaRPr sz="16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Khusus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Pelaku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usaha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perseorangan</a:t>
            </a:r>
            <a:endParaRPr sz="16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</a:pPr>
            <a:r>
              <a:rPr sz="1600" spc="-10" dirty="0">
                <a:latin typeface="Arial MT"/>
                <a:cs typeface="Arial MT"/>
              </a:rPr>
              <a:t>hanya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dapat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memilih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API-P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59452" y="1616963"/>
            <a:ext cx="2508885" cy="338455"/>
          </a:xfrm>
          <a:custGeom>
            <a:avLst/>
            <a:gdLst/>
            <a:ahLst/>
            <a:cxnLst/>
            <a:rect l="l" t="t" r="r" b="b"/>
            <a:pathLst>
              <a:path w="2508884" h="338455">
                <a:moveTo>
                  <a:pt x="0" y="338327"/>
                </a:moveTo>
                <a:lnTo>
                  <a:pt x="2508504" y="338327"/>
                </a:lnTo>
                <a:lnTo>
                  <a:pt x="2508504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11978" y="1646047"/>
            <a:ext cx="2202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 MT"/>
                <a:cs typeface="Arial MT"/>
              </a:rPr>
              <a:t>Hak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Akses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Kepabeanan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01968" y="3358896"/>
            <a:ext cx="3945890" cy="830580"/>
          </a:xfrm>
          <a:custGeom>
            <a:avLst/>
            <a:gdLst/>
            <a:ahLst/>
            <a:cxnLst/>
            <a:rect l="l" t="t" r="r" b="b"/>
            <a:pathLst>
              <a:path w="3945890" h="830579">
                <a:moveTo>
                  <a:pt x="0" y="830579"/>
                </a:moveTo>
                <a:lnTo>
                  <a:pt x="3945635" y="830579"/>
                </a:lnTo>
                <a:lnTo>
                  <a:pt x="3945635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81343" y="3387928"/>
            <a:ext cx="3211830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Pendaftaran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kepersertaan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untuk: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 MT"/>
                <a:cs typeface="Arial MT"/>
              </a:rPr>
              <a:t>Jaminan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sosial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kesehatan;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dan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Arial MT"/>
                <a:cs typeface="Arial MT"/>
              </a:rPr>
              <a:t>jaminan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sosial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ketenagakerjaan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12480" y="1287780"/>
            <a:ext cx="2885440" cy="830580"/>
          </a:xfrm>
          <a:custGeom>
            <a:avLst/>
            <a:gdLst/>
            <a:ahLst/>
            <a:cxnLst/>
            <a:rect l="l" t="t" r="r" b="b"/>
            <a:pathLst>
              <a:path w="2885440" h="830580">
                <a:moveTo>
                  <a:pt x="0" y="830580"/>
                </a:moveTo>
                <a:lnTo>
                  <a:pt x="2884931" y="830580"/>
                </a:lnTo>
                <a:lnTo>
                  <a:pt x="2884931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94854" y="1315973"/>
            <a:ext cx="3496945" cy="173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9319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Wajib lapor ketenagakerjaan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untuk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periode pertama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Pelaku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Usaha.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1961514" algn="l"/>
              </a:tabLst>
            </a:pPr>
            <a:r>
              <a:rPr sz="7200" b="1" baseline="1157" dirty="0">
                <a:solidFill>
                  <a:srgbClr val="DB6C24"/>
                </a:solidFill>
                <a:latin typeface="Calibri"/>
                <a:cs typeface="Calibri"/>
              </a:rPr>
              <a:t>04	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05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30124" y="5157215"/>
            <a:ext cx="11821795" cy="974090"/>
            <a:chOff x="230124" y="5157215"/>
            <a:chExt cx="11821795" cy="97409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700" y="5178551"/>
              <a:ext cx="11785092" cy="8656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0124" y="5157215"/>
              <a:ext cx="5698236" cy="973836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76427" y="5276088"/>
            <a:ext cx="11565890" cy="646430"/>
          </a:xfrm>
          <a:prstGeom prst="rect">
            <a:avLst/>
          </a:prstGeom>
          <a:solidFill>
            <a:srgbClr val="F8E1D2"/>
          </a:solidFill>
        </p:spPr>
        <p:txBody>
          <a:bodyPr vert="horz" wrap="square" lIns="0" tIns="41275" rIns="0" bIns="0" rtlCol="0">
            <a:spAutoFit/>
          </a:bodyPr>
          <a:lstStyle/>
          <a:p>
            <a:pPr marL="377190" indent="-287020">
              <a:lnSpc>
                <a:spcPct val="100000"/>
              </a:lnSpc>
              <a:spcBef>
                <a:spcPts val="325"/>
              </a:spcBef>
              <a:buFont typeface="Wingdings"/>
              <a:buChar char=""/>
              <a:tabLst>
                <a:tab pos="377825" algn="l"/>
              </a:tabLst>
            </a:pPr>
            <a:r>
              <a:rPr sz="1800" dirty="0">
                <a:latin typeface="Arial MT"/>
                <a:cs typeface="Arial MT"/>
              </a:rPr>
              <a:t>NIB </a:t>
            </a:r>
            <a:r>
              <a:rPr sz="1800" spc="-15" dirty="0">
                <a:latin typeface="Arial MT"/>
                <a:cs typeface="Arial MT"/>
              </a:rPr>
              <a:t>wajib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dimiliki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oleh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setiap pelaku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usaha</a:t>
            </a:r>
            <a:endParaRPr sz="1800">
              <a:latin typeface="Arial MT"/>
              <a:cs typeface="Arial MT"/>
            </a:endParaRPr>
          </a:p>
          <a:p>
            <a:pPr marL="377190" indent="-287020">
              <a:lnSpc>
                <a:spcPct val="100000"/>
              </a:lnSpc>
              <a:buFont typeface="Wingdings"/>
              <a:buChar char=""/>
              <a:tabLst>
                <a:tab pos="377825" algn="l"/>
              </a:tabLst>
            </a:pPr>
            <a:r>
              <a:rPr sz="1800" spc="-5" dirty="0">
                <a:latin typeface="Arial MT"/>
                <a:cs typeface="Arial MT"/>
              </a:rPr>
              <a:t>Setiap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pelaku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usaha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hanya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memiliki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(satu)</a:t>
            </a:r>
            <a:r>
              <a:rPr sz="1800" dirty="0">
                <a:latin typeface="Arial MT"/>
                <a:cs typeface="Arial MT"/>
              </a:rPr>
              <a:t> NIB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597021" y="314020"/>
            <a:ext cx="3546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NIB</a:t>
            </a:r>
            <a:r>
              <a:rPr spc="10" dirty="0"/>
              <a:t> </a:t>
            </a:r>
            <a:r>
              <a:rPr spc="-10" dirty="0"/>
              <a:t>BERLAKU</a:t>
            </a:r>
            <a:r>
              <a:rPr spc="5" dirty="0"/>
              <a:t> </a:t>
            </a:r>
            <a:r>
              <a:rPr spc="-15" dirty="0"/>
              <a:t>SEBAGAI</a:t>
            </a:r>
            <a:r>
              <a:rPr spc="20" dirty="0"/>
              <a:t> </a:t>
            </a:r>
            <a:r>
              <a:rPr spc="-5" dirty="0"/>
              <a:t>: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/>
          <a:srcRect l="17906" t="28124" r="19145" b="9554"/>
          <a:stretch/>
        </p:blipFill>
        <p:spPr>
          <a:xfrm>
            <a:off x="0" y="0"/>
            <a:ext cx="12156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6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5211"/>
            <a:ext cx="12191999" cy="66127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0913" y="5600191"/>
            <a:ext cx="572008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40765" algn="l"/>
              </a:tabLst>
            </a:pPr>
            <a:r>
              <a:rPr sz="1400" b="1" spc="-55" dirty="0">
                <a:solidFill>
                  <a:srgbClr val="003B93"/>
                </a:solidFill>
                <a:latin typeface="Verdana"/>
                <a:cs typeface="Verdana"/>
              </a:rPr>
              <a:t>Online </a:t>
            </a:r>
            <a:r>
              <a:rPr sz="1400" b="1" spc="-75" dirty="0">
                <a:solidFill>
                  <a:srgbClr val="003B93"/>
                </a:solidFill>
                <a:latin typeface="Verdana"/>
                <a:cs typeface="Verdana"/>
              </a:rPr>
              <a:t>Single </a:t>
            </a:r>
            <a:r>
              <a:rPr sz="1400" b="1" spc="-70" dirty="0">
                <a:solidFill>
                  <a:srgbClr val="003B93"/>
                </a:solidFill>
                <a:latin typeface="Verdana"/>
                <a:cs typeface="Verdana"/>
              </a:rPr>
              <a:t>Submission </a:t>
            </a:r>
            <a:r>
              <a:rPr sz="1400" b="1" spc="-185" dirty="0">
                <a:solidFill>
                  <a:srgbClr val="003B93"/>
                </a:solidFill>
                <a:latin typeface="Verdana"/>
                <a:cs typeface="Verdana"/>
              </a:rPr>
              <a:t>(OSS) </a:t>
            </a:r>
            <a:r>
              <a:rPr sz="1400" spc="-5" dirty="0">
                <a:latin typeface="Verdana"/>
                <a:cs typeface="Verdana"/>
              </a:rPr>
              <a:t>berbasis </a:t>
            </a:r>
            <a:r>
              <a:rPr sz="1400" spc="-25" dirty="0">
                <a:latin typeface="Verdana"/>
                <a:cs typeface="Verdana"/>
              </a:rPr>
              <a:t>risiko </a:t>
            </a:r>
            <a:r>
              <a:rPr sz="1400" spc="30" dirty="0">
                <a:latin typeface="Verdana"/>
                <a:cs typeface="Verdana"/>
              </a:rPr>
              <a:t>memberikan 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layanan </a:t>
            </a:r>
            <a:r>
              <a:rPr sz="1400" spc="25" dirty="0">
                <a:latin typeface="Verdana"/>
                <a:cs typeface="Verdana"/>
              </a:rPr>
              <a:t>bagi </a:t>
            </a:r>
            <a:r>
              <a:rPr sz="1400" spc="10" dirty="0">
                <a:latin typeface="Verdana"/>
                <a:cs typeface="Verdana"/>
              </a:rPr>
              <a:t>pelaku </a:t>
            </a:r>
            <a:r>
              <a:rPr sz="1400" spc="5" dirty="0">
                <a:latin typeface="Verdana"/>
                <a:cs typeface="Verdana"/>
              </a:rPr>
              <a:t>usaha </a:t>
            </a:r>
            <a:r>
              <a:rPr sz="1400" spc="-25" dirty="0">
                <a:latin typeface="Verdana"/>
                <a:cs typeface="Verdana"/>
              </a:rPr>
              <a:t>yang </a:t>
            </a:r>
            <a:r>
              <a:rPr sz="1400" spc="5" dirty="0">
                <a:latin typeface="Verdana"/>
                <a:cs typeface="Verdana"/>
              </a:rPr>
              <a:t>terbagi </a:t>
            </a:r>
            <a:r>
              <a:rPr sz="1400" spc="-20" dirty="0">
                <a:latin typeface="Verdana"/>
                <a:cs typeface="Verdana"/>
              </a:rPr>
              <a:t>ke </a:t>
            </a:r>
            <a:r>
              <a:rPr sz="1400" spc="25" dirty="0">
                <a:latin typeface="Verdana"/>
                <a:cs typeface="Verdana"/>
              </a:rPr>
              <a:t>dalam </a:t>
            </a:r>
            <a:r>
              <a:rPr sz="1400" spc="10" dirty="0">
                <a:latin typeface="Verdana"/>
                <a:cs typeface="Verdana"/>
              </a:rPr>
              <a:t>kedua 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k</a:t>
            </a:r>
            <a:r>
              <a:rPr sz="1400" spc="35" dirty="0">
                <a:latin typeface="Verdana"/>
                <a:cs typeface="Verdana"/>
              </a:rPr>
              <a:t>e</a:t>
            </a:r>
            <a:r>
              <a:rPr sz="1400" spc="45" dirty="0">
                <a:latin typeface="Verdana"/>
                <a:cs typeface="Verdana"/>
              </a:rPr>
              <a:t>l</a:t>
            </a:r>
            <a:r>
              <a:rPr sz="1400" spc="30" dirty="0">
                <a:latin typeface="Verdana"/>
                <a:cs typeface="Verdana"/>
              </a:rPr>
              <a:t>o</a:t>
            </a:r>
            <a:r>
              <a:rPr sz="1400" spc="35" dirty="0">
                <a:latin typeface="Verdana"/>
                <a:cs typeface="Verdana"/>
              </a:rPr>
              <a:t>mp</a:t>
            </a:r>
            <a:r>
              <a:rPr sz="1400" spc="30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k	</a:t>
            </a:r>
            <a:r>
              <a:rPr sz="1400" spc="-15" dirty="0">
                <a:latin typeface="Verdana"/>
                <a:cs typeface="Verdana"/>
              </a:rPr>
              <a:t>b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spc="-15" dirty="0">
                <a:latin typeface="Verdana"/>
                <a:cs typeface="Verdana"/>
              </a:rPr>
              <a:t>sa</a:t>
            </a:r>
            <a:r>
              <a:rPr sz="1400" spc="-220" dirty="0">
                <a:latin typeface="Verdana"/>
                <a:cs typeface="Verdana"/>
              </a:rPr>
              <a:t>r</a:t>
            </a:r>
            <a:r>
              <a:rPr sz="1400" spc="110" dirty="0">
                <a:latin typeface="Verdana"/>
                <a:cs typeface="Verdana"/>
              </a:rPr>
              <a:t>,</a:t>
            </a:r>
            <a:r>
              <a:rPr sz="1400" spc="-135" dirty="0">
                <a:latin typeface="Verdana"/>
                <a:cs typeface="Verdana"/>
              </a:rPr>
              <a:t>y</a:t>
            </a:r>
            <a:r>
              <a:rPr sz="1400" spc="5" dirty="0">
                <a:latin typeface="Verdana"/>
                <a:cs typeface="Verdana"/>
              </a:rPr>
              <a:t>a</a:t>
            </a:r>
            <a:r>
              <a:rPr sz="1400" spc="20" dirty="0">
                <a:latin typeface="Verdana"/>
                <a:cs typeface="Verdana"/>
              </a:rPr>
              <a:t>i</a:t>
            </a:r>
            <a:r>
              <a:rPr sz="1400" spc="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U</a:t>
            </a:r>
            <a:r>
              <a:rPr sz="1400" spc="10" dirty="0">
                <a:latin typeface="Verdana"/>
                <a:cs typeface="Verdana"/>
              </a:rPr>
              <a:t>s</a:t>
            </a:r>
            <a:r>
              <a:rPr sz="1400" spc="5" dirty="0">
                <a:latin typeface="Verdana"/>
                <a:cs typeface="Verdana"/>
              </a:rPr>
              <a:t>a</a:t>
            </a:r>
            <a:r>
              <a:rPr sz="1400" spc="10" dirty="0">
                <a:latin typeface="Verdana"/>
                <a:cs typeface="Verdana"/>
              </a:rPr>
              <a:t>h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60" dirty="0">
                <a:latin typeface="Verdana"/>
                <a:cs typeface="Verdana"/>
              </a:rPr>
              <a:t>M</a:t>
            </a:r>
            <a:r>
              <a:rPr sz="1400" spc="70" dirty="0">
                <a:latin typeface="Verdana"/>
                <a:cs typeface="Verdana"/>
              </a:rPr>
              <a:t>i</a:t>
            </a:r>
            <a:r>
              <a:rPr sz="1400" spc="45" dirty="0">
                <a:latin typeface="Verdana"/>
                <a:cs typeface="Verdana"/>
              </a:rPr>
              <a:t>k</a:t>
            </a:r>
            <a:r>
              <a:rPr sz="1400" spc="-75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o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K</a:t>
            </a:r>
            <a:r>
              <a:rPr sz="1400" spc="10" dirty="0">
                <a:latin typeface="Verdana"/>
                <a:cs typeface="Verdana"/>
              </a:rPr>
              <a:t>ec</a:t>
            </a:r>
            <a:r>
              <a:rPr sz="1400" spc="2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l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(</a:t>
            </a:r>
            <a:r>
              <a:rPr sz="1400" spc="-10" dirty="0">
                <a:latin typeface="Verdana"/>
                <a:cs typeface="Verdana"/>
              </a:rPr>
              <a:t>UM</a:t>
            </a:r>
            <a:r>
              <a:rPr sz="1400" spc="-15" dirty="0">
                <a:latin typeface="Verdana"/>
                <a:cs typeface="Verdana"/>
              </a:rPr>
              <a:t>K</a:t>
            </a:r>
            <a:r>
              <a:rPr sz="1400" dirty="0">
                <a:latin typeface="Verdana"/>
                <a:cs typeface="Verdana"/>
              </a:rPr>
              <a:t>) 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45" dirty="0">
                <a:latin typeface="Verdana"/>
                <a:cs typeface="Verdana"/>
              </a:rPr>
              <a:t>d</a:t>
            </a:r>
            <a:r>
              <a:rPr sz="1400" spc="40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n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N</a:t>
            </a:r>
            <a:r>
              <a:rPr sz="1400" spc="70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n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U</a:t>
            </a:r>
            <a:r>
              <a:rPr sz="1400" spc="10" dirty="0">
                <a:latin typeface="Verdana"/>
                <a:cs typeface="Verdana"/>
              </a:rPr>
              <a:t>s</a:t>
            </a:r>
            <a:r>
              <a:rPr sz="1400" spc="5" dirty="0">
                <a:latin typeface="Verdana"/>
                <a:cs typeface="Verdana"/>
              </a:rPr>
              <a:t>a</a:t>
            </a:r>
            <a:r>
              <a:rPr sz="1400" spc="10" dirty="0">
                <a:latin typeface="Verdana"/>
                <a:cs typeface="Verdana"/>
              </a:rPr>
              <a:t>h</a:t>
            </a:r>
            <a:r>
              <a:rPr sz="1400" dirty="0">
                <a:latin typeface="Verdana"/>
                <a:cs typeface="Verdana"/>
              </a:rPr>
              <a:t>a  </a:t>
            </a:r>
            <a:r>
              <a:rPr sz="1400" spc="60" dirty="0">
                <a:latin typeface="Verdana"/>
                <a:cs typeface="Verdana"/>
              </a:rPr>
              <a:t>M</a:t>
            </a:r>
            <a:r>
              <a:rPr sz="1400" spc="70" dirty="0">
                <a:latin typeface="Verdana"/>
                <a:cs typeface="Verdana"/>
              </a:rPr>
              <a:t>i</a:t>
            </a:r>
            <a:r>
              <a:rPr sz="1400" spc="45" dirty="0">
                <a:latin typeface="Verdana"/>
                <a:cs typeface="Verdana"/>
              </a:rPr>
              <a:t>k</a:t>
            </a:r>
            <a:r>
              <a:rPr sz="1400" spc="-75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o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K</a:t>
            </a:r>
            <a:r>
              <a:rPr sz="1400" spc="10" dirty="0">
                <a:latin typeface="Verdana"/>
                <a:cs typeface="Verdana"/>
              </a:rPr>
              <a:t>ec</a:t>
            </a:r>
            <a:r>
              <a:rPr sz="1400" spc="2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l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(</a:t>
            </a:r>
            <a:r>
              <a:rPr sz="1400" dirty="0">
                <a:latin typeface="Verdana"/>
                <a:cs typeface="Verdana"/>
              </a:rPr>
              <a:t>Non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UM</a:t>
            </a:r>
            <a:r>
              <a:rPr sz="1400" spc="20" dirty="0">
                <a:latin typeface="Verdana"/>
                <a:cs typeface="Verdana"/>
              </a:rPr>
              <a:t>K</a:t>
            </a:r>
            <a:r>
              <a:rPr sz="1400" dirty="0">
                <a:latin typeface="Verdana"/>
                <a:cs typeface="Verdana"/>
              </a:rPr>
              <a:t>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285" y="306069"/>
            <a:ext cx="4324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>
                <a:solidFill>
                  <a:srgbClr val="000000"/>
                </a:solidFill>
                <a:latin typeface="Verdana"/>
                <a:cs typeface="Verdana"/>
              </a:rPr>
              <a:t>K</a:t>
            </a:r>
            <a:r>
              <a:rPr spc="-10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pc="-114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pc="-80" dirty="0">
                <a:solidFill>
                  <a:srgbClr val="000000"/>
                </a:solidFill>
                <a:latin typeface="Verdana"/>
                <a:cs typeface="Verdana"/>
              </a:rPr>
              <a:t>ego</a:t>
            </a:r>
            <a:r>
              <a:rPr spc="-7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pc="-2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spc="-75" dirty="0">
                <a:solidFill>
                  <a:srgbClr val="000000"/>
                </a:solidFill>
                <a:latin typeface="Verdana"/>
                <a:cs typeface="Verdana"/>
              </a:rPr>
              <a:t>el</a:t>
            </a:r>
            <a:r>
              <a:rPr spc="-7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pc="-120" dirty="0">
                <a:solidFill>
                  <a:srgbClr val="000000"/>
                </a:solidFill>
                <a:latin typeface="Verdana"/>
                <a:cs typeface="Verdana"/>
              </a:rPr>
              <a:t>k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105" dirty="0">
                <a:solidFill>
                  <a:srgbClr val="000000"/>
                </a:solidFill>
                <a:latin typeface="Verdana"/>
                <a:cs typeface="Verdana"/>
              </a:rPr>
              <a:t>Us</a:t>
            </a:r>
            <a:r>
              <a:rPr spc="-10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pc="-105" dirty="0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373816" y="1391348"/>
            <a:ext cx="1548130" cy="397510"/>
            <a:chOff x="4373816" y="1391348"/>
            <a:chExt cx="1548130" cy="397510"/>
          </a:xfrm>
        </p:grpSpPr>
        <p:sp>
          <p:nvSpPr>
            <p:cNvPr id="6" name="object 6"/>
            <p:cNvSpPr/>
            <p:nvPr/>
          </p:nvSpPr>
          <p:spPr>
            <a:xfrm>
              <a:off x="4386071" y="1403604"/>
              <a:ext cx="1522095" cy="371475"/>
            </a:xfrm>
            <a:custGeom>
              <a:avLst/>
              <a:gdLst/>
              <a:ahLst/>
              <a:cxnLst/>
              <a:rect l="l" t="t" r="r" b="b"/>
              <a:pathLst>
                <a:path w="1522095" h="371475">
                  <a:moveTo>
                    <a:pt x="1459864" y="0"/>
                  </a:moveTo>
                  <a:lnTo>
                    <a:pt x="61975" y="0"/>
                  </a:lnTo>
                  <a:lnTo>
                    <a:pt x="37845" y="4825"/>
                  </a:lnTo>
                  <a:lnTo>
                    <a:pt x="18161" y="18161"/>
                  </a:lnTo>
                  <a:lnTo>
                    <a:pt x="4825" y="37846"/>
                  </a:lnTo>
                  <a:lnTo>
                    <a:pt x="0" y="61849"/>
                  </a:lnTo>
                  <a:lnTo>
                    <a:pt x="0" y="309372"/>
                  </a:lnTo>
                  <a:lnTo>
                    <a:pt x="4825" y="333501"/>
                  </a:lnTo>
                  <a:lnTo>
                    <a:pt x="18161" y="353187"/>
                  </a:lnTo>
                  <a:lnTo>
                    <a:pt x="37845" y="366395"/>
                  </a:lnTo>
                  <a:lnTo>
                    <a:pt x="61975" y="371221"/>
                  </a:lnTo>
                  <a:lnTo>
                    <a:pt x="1459864" y="371221"/>
                  </a:lnTo>
                  <a:lnTo>
                    <a:pt x="1483994" y="366395"/>
                  </a:lnTo>
                  <a:lnTo>
                    <a:pt x="1503679" y="353187"/>
                  </a:lnTo>
                  <a:lnTo>
                    <a:pt x="1517014" y="333501"/>
                  </a:lnTo>
                  <a:lnTo>
                    <a:pt x="1521840" y="309372"/>
                  </a:lnTo>
                  <a:lnTo>
                    <a:pt x="1521840" y="61849"/>
                  </a:lnTo>
                  <a:lnTo>
                    <a:pt x="1503679" y="18161"/>
                  </a:lnTo>
                  <a:lnTo>
                    <a:pt x="1459864" y="0"/>
                  </a:lnTo>
                  <a:close/>
                </a:path>
              </a:pathLst>
            </a:custGeom>
            <a:solidFill>
              <a:srgbClr val="9B1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86833" y="1404366"/>
              <a:ext cx="1522095" cy="371475"/>
            </a:xfrm>
            <a:custGeom>
              <a:avLst/>
              <a:gdLst/>
              <a:ahLst/>
              <a:cxnLst/>
              <a:rect l="l" t="t" r="r" b="b"/>
              <a:pathLst>
                <a:path w="1522095" h="371475">
                  <a:moveTo>
                    <a:pt x="0" y="61849"/>
                  </a:moveTo>
                  <a:lnTo>
                    <a:pt x="4825" y="37846"/>
                  </a:lnTo>
                  <a:lnTo>
                    <a:pt x="18161" y="18161"/>
                  </a:lnTo>
                  <a:lnTo>
                    <a:pt x="37845" y="4825"/>
                  </a:lnTo>
                  <a:lnTo>
                    <a:pt x="61975" y="0"/>
                  </a:lnTo>
                  <a:lnTo>
                    <a:pt x="1459864" y="0"/>
                  </a:lnTo>
                  <a:lnTo>
                    <a:pt x="1503679" y="18161"/>
                  </a:lnTo>
                  <a:lnTo>
                    <a:pt x="1521840" y="61849"/>
                  </a:lnTo>
                  <a:lnTo>
                    <a:pt x="1521840" y="309372"/>
                  </a:lnTo>
                  <a:lnTo>
                    <a:pt x="1517014" y="333501"/>
                  </a:lnTo>
                  <a:lnTo>
                    <a:pt x="1503679" y="353187"/>
                  </a:lnTo>
                  <a:lnTo>
                    <a:pt x="1483994" y="366395"/>
                  </a:lnTo>
                  <a:lnTo>
                    <a:pt x="1459864" y="371221"/>
                  </a:lnTo>
                  <a:lnTo>
                    <a:pt x="61975" y="371221"/>
                  </a:lnTo>
                  <a:lnTo>
                    <a:pt x="37845" y="366395"/>
                  </a:lnTo>
                  <a:lnTo>
                    <a:pt x="18161" y="353187"/>
                  </a:lnTo>
                  <a:lnTo>
                    <a:pt x="4825" y="333501"/>
                  </a:lnTo>
                  <a:lnTo>
                    <a:pt x="0" y="309372"/>
                  </a:lnTo>
                  <a:lnTo>
                    <a:pt x="0" y="61849"/>
                  </a:lnTo>
                  <a:close/>
                </a:path>
              </a:pathLst>
            </a:custGeom>
            <a:ln w="25908">
              <a:solidFill>
                <a:srgbClr val="2E5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55845" y="1431417"/>
            <a:ext cx="57721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spc="-35" dirty="0">
                <a:solidFill>
                  <a:srgbClr val="FFFFFF"/>
                </a:solidFill>
                <a:latin typeface="Verdana"/>
                <a:cs typeface="Verdana"/>
              </a:rPr>
              <a:t>UMK</a:t>
            </a:r>
            <a:endParaRPr sz="175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73816" y="3956240"/>
            <a:ext cx="1548130" cy="397510"/>
            <a:chOff x="4373816" y="3956240"/>
            <a:chExt cx="1548130" cy="397510"/>
          </a:xfrm>
        </p:grpSpPr>
        <p:sp>
          <p:nvSpPr>
            <p:cNvPr id="10" name="object 10"/>
            <p:cNvSpPr/>
            <p:nvPr/>
          </p:nvSpPr>
          <p:spPr>
            <a:xfrm>
              <a:off x="4386071" y="3968496"/>
              <a:ext cx="1522095" cy="371475"/>
            </a:xfrm>
            <a:custGeom>
              <a:avLst/>
              <a:gdLst/>
              <a:ahLst/>
              <a:cxnLst/>
              <a:rect l="l" t="t" r="r" b="b"/>
              <a:pathLst>
                <a:path w="1522095" h="371475">
                  <a:moveTo>
                    <a:pt x="1459864" y="0"/>
                  </a:moveTo>
                  <a:lnTo>
                    <a:pt x="61975" y="0"/>
                  </a:lnTo>
                  <a:lnTo>
                    <a:pt x="37845" y="4825"/>
                  </a:lnTo>
                  <a:lnTo>
                    <a:pt x="18161" y="18160"/>
                  </a:lnTo>
                  <a:lnTo>
                    <a:pt x="4825" y="37845"/>
                  </a:lnTo>
                  <a:lnTo>
                    <a:pt x="0" y="61848"/>
                  </a:lnTo>
                  <a:lnTo>
                    <a:pt x="0" y="309371"/>
                  </a:lnTo>
                  <a:lnTo>
                    <a:pt x="4825" y="333501"/>
                  </a:lnTo>
                  <a:lnTo>
                    <a:pt x="18161" y="353186"/>
                  </a:lnTo>
                  <a:lnTo>
                    <a:pt x="37845" y="366394"/>
                  </a:lnTo>
                  <a:lnTo>
                    <a:pt x="61975" y="371220"/>
                  </a:lnTo>
                  <a:lnTo>
                    <a:pt x="1459864" y="371220"/>
                  </a:lnTo>
                  <a:lnTo>
                    <a:pt x="1483994" y="366394"/>
                  </a:lnTo>
                  <a:lnTo>
                    <a:pt x="1503679" y="353186"/>
                  </a:lnTo>
                  <a:lnTo>
                    <a:pt x="1517014" y="333501"/>
                  </a:lnTo>
                  <a:lnTo>
                    <a:pt x="1521840" y="309371"/>
                  </a:lnTo>
                  <a:lnTo>
                    <a:pt x="1521840" y="61848"/>
                  </a:lnTo>
                  <a:lnTo>
                    <a:pt x="1503679" y="18160"/>
                  </a:lnTo>
                  <a:lnTo>
                    <a:pt x="1459864" y="0"/>
                  </a:lnTo>
                  <a:close/>
                </a:path>
              </a:pathLst>
            </a:custGeom>
            <a:solidFill>
              <a:srgbClr val="9B1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86833" y="3969258"/>
              <a:ext cx="1522095" cy="371475"/>
            </a:xfrm>
            <a:custGeom>
              <a:avLst/>
              <a:gdLst/>
              <a:ahLst/>
              <a:cxnLst/>
              <a:rect l="l" t="t" r="r" b="b"/>
              <a:pathLst>
                <a:path w="1522095" h="371475">
                  <a:moveTo>
                    <a:pt x="0" y="61849"/>
                  </a:moveTo>
                  <a:lnTo>
                    <a:pt x="4825" y="37846"/>
                  </a:lnTo>
                  <a:lnTo>
                    <a:pt x="18161" y="18161"/>
                  </a:lnTo>
                  <a:lnTo>
                    <a:pt x="37845" y="4826"/>
                  </a:lnTo>
                  <a:lnTo>
                    <a:pt x="61975" y="0"/>
                  </a:lnTo>
                  <a:lnTo>
                    <a:pt x="1459864" y="0"/>
                  </a:lnTo>
                  <a:lnTo>
                    <a:pt x="1503679" y="18161"/>
                  </a:lnTo>
                  <a:lnTo>
                    <a:pt x="1521840" y="61849"/>
                  </a:lnTo>
                  <a:lnTo>
                    <a:pt x="1521840" y="309372"/>
                  </a:lnTo>
                  <a:lnTo>
                    <a:pt x="1517014" y="333502"/>
                  </a:lnTo>
                  <a:lnTo>
                    <a:pt x="1503679" y="353187"/>
                  </a:lnTo>
                  <a:lnTo>
                    <a:pt x="1483994" y="366395"/>
                  </a:lnTo>
                  <a:lnTo>
                    <a:pt x="1459864" y="371221"/>
                  </a:lnTo>
                  <a:lnTo>
                    <a:pt x="61975" y="371221"/>
                  </a:lnTo>
                  <a:lnTo>
                    <a:pt x="37845" y="366395"/>
                  </a:lnTo>
                  <a:lnTo>
                    <a:pt x="18161" y="353187"/>
                  </a:lnTo>
                  <a:lnTo>
                    <a:pt x="4825" y="333502"/>
                  </a:lnTo>
                  <a:lnTo>
                    <a:pt x="0" y="309372"/>
                  </a:lnTo>
                  <a:lnTo>
                    <a:pt x="0" y="61849"/>
                  </a:lnTo>
                  <a:close/>
                </a:path>
              </a:pathLst>
            </a:custGeom>
            <a:ln w="25908">
              <a:solidFill>
                <a:srgbClr val="2E5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582414" y="3996944"/>
            <a:ext cx="112458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spc="-55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1750" b="1" spc="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50" b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b="1" spc="-35" dirty="0">
                <a:solidFill>
                  <a:srgbClr val="FFFFFF"/>
                </a:solidFill>
                <a:latin typeface="Verdana"/>
                <a:cs typeface="Verdana"/>
              </a:rPr>
              <a:t>UMK</a:t>
            </a:r>
            <a:endParaRPr sz="175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537896" y="1139888"/>
            <a:ext cx="1873250" cy="488950"/>
            <a:chOff x="6537896" y="1139888"/>
            <a:chExt cx="1873250" cy="488950"/>
          </a:xfrm>
        </p:grpSpPr>
        <p:sp>
          <p:nvSpPr>
            <p:cNvPr id="14" name="object 14"/>
            <p:cNvSpPr/>
            <p:nvPr/>
          </p:nvSpPr>
          <p:spPr>
            <a:xfrm>
              <a:off x="6550151" y="1152143"/>
              <a:ext cx="1847214" cy="462915"/>
            </a:xfrm>
            <a:custGeom>
              <a:avLst/>
              <a:gdLst/>
              <a:ahLst/>
              <a:cxnLst/>
              <a:rect l="l" t="t" r="r" b="b"/>
              <a:pathLst>
                <a:path w="1847215" h="462915">
                  <a:moveTo>
                    <a:pt x="1769872" y="0"/>
                  </a:moveTo>
                  <a:lnTo>
                    <a:pt x="77089" y="0"/>
                  </a:lnTo>
                  <a:lnTo>
                    <a:pt x="47117" y="6095"/>
                  </a:lnTo>
                  <a:lnTo>
                    <a:pt x="22605" y="22605"/>
                  </a:lnTo>
                  <a:lnTo>
                    <a:pt x="6096" y="47116"/>
                  </a:lnTo>
                  <a:lnTo>
                    <a:pt x="0" y="77088"/>
                  </a:lnTo>
                  <a:lnTo>
                    <a:pt x="0" y="385444"/>
                  </a:lnTo>
                  <a:lnTo>
                    <a:pt x="6096" y="415543"/>
                  </a:lnTo>
                  <a:lnTo>
                    <a:pt x="22605" y="440054"/>
                  </a:lnTo>
                  <a:lnTo>
                    <a:pt x="47117" y="456564"/>
                  </a:lnTo>
                  <a:lnTo>
                    <a:pt x="77089" y="462660"/>
                  </a:lnTo>
                  <a:lnTo>
                    <a:pt x="1769872" y="462660"/>
                  </a:lnTo>
                  <a:lnTo>
                    <a:pt x="1799971" y="456564"/>
                  </a:lnTo>
                  <a:lnTo>
                    <a:pt x="1824481" y="440054"/>
                  </a:lnTo>
                  <a:lnTo>
                    <a:pt x="1840992" y="415543"/>
                  </a:lnTo>
                  <a:lnTo>
                    <a:pt x="1846961" y="385444"/>
                  </a:lnTo>
                  <a:lnTo>
                    <a:pt x="1846961" y="77088"/>
                  </a:lnTo>
                  <a:lnTo>
                    <a:pt x="1841119" y="47625"/>
                  </a:lnTo>
                  <a:lnTo>
                    <a:pt x="1812671" y="12953"/>
                  </a:lnTo>
                  <a:lnTo>
                    <a:pt x="1769872" y="0"/>
                  </a:lnTo>
                  <a:close/>
                </a:path>
              </a:pathLst>
            </a:custGeom>
            <a:solidFill>
              <a:srgbClr val="9B1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50913" y="1152905"/>
              <a:ext cx="1847214" cy="462915"/>
            </a:xfrm>
            <a:custGeom>
              <a:avLst/>
              <a:gdLst/>
              <a:ahLst/>
              <a:cxnLst/>
              <a:rect l="l" t="t" r="r" b="b"/>
              <a:pathLst>
                <a:path w="1847215" h="462915">
                  <a:moveTo>
                    <a:pt x="0" y="77089"/>
                  </a:moveTo>
                  <a:lnTo>
                    <a:pt x="6095" y="47117"/>
                  </a:lnTo>
                  <a:lnTo>
                    <a:pt x="22605" y="22606"/>
                  </a:lnTo>
                  <a:lnTo>
                    <a:pt x="47116" y="6096"/>
                  </a:lnTo>
                  <a:lnTo>
                    <a:pt x="77088" y="0"/>
                  </a:lnTo>
                  <a:lnTo>
                    <a:pt x="1769871" y="0"/>
                  </a:lnTo>
                  <a:lnTo>
                    <a:pt x="1812670" y="12954"/>
                  </a:lnTo>
                  <a:lnTo>
                    <a:pt x="1841118" y="47625"/>
                  </a:lnTo>
                  <a:lnTo>
                    <a:pt x="1846960" y="77089"/>
                  </a:lnTo>
                  <a:lnTo>
                    <a:pt x="1846960" y="385445"/>
                  </a:lnTo>
                  <a:lnTo>
                    <a:pt x="1840991" y="415544"/>
                  </a:lnTo>
                  <a:lnTo>
                    <a:pt x="1824481" y="440055"/>
                  </a:lnTo>
                  <a:lnTo>
                    <a:pt x="1799970" y="456565"/>
                  </a:lnTo>
                  <a:lnTo>
                    <a:pt x="1769871" y="462661"/>
                  </a:lnTo>
                  <a:lnTo>
                    <a:pt x="77088" y="462661"/>
                  </a:lnTo>
                  <a:lnTo>
                    <a:pt x="47116" y="456565"/>
                  </a:lnTo>
                  <a:lnTo>
                    <a:pt x="22605" y="440055"/>
                  </a:lnTo>
                  <a:lnTo>
                    <a:pt x="6095" y="415544"/>
                  </a:lnTo>
                  <a:lnTo>
                    <a:pt x="0" y="385445"/>
                  </a:lnTo>
                  <a:lnTo>
                    <a:pt x="0" y="77089"/>
                  </a:lnTo>
                  <a:close/>
                </a:path>
              </a:pathLst>
            </a:custGeom>
            <a:ln w="25908">
              <a:solidFill>
                <a:srgbClr val="2E5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843521" y="1162304"/>
            <a:ext cx="1256030" cy="427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0995">
              <a:lnSpc>
                <a:spcPct val="101499"/>
              </a:lnSpc>
              <a:spcBef>
                <a:spcPts val="95"/>
              </a:spcBef>
            </a:pPr>
            <a:r>
              <a:rPr sz="1300" b="1" spc="-30" dirty="0">
                <a:solidFill>
                  <a:srgbClr val="FFFFFF"/>
                </a:solidFill>
                <a:latin typeface="Verdana"/>
                <a:cs typeface="Verdana"/>
              </a:rPr>
              <a:t>Orang </a:t>
            </a:r>
            <a:r>
              <a:rPr sz="13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300" b="1" spc="-6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b="1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300" b="1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300" b="1" spc="-6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b="1" spc="-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300" b="1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300" b="1" spc="-4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300" b="1" spc="-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300" b="1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b="1" spc="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537896" y="1763204"/>
            <a:ext cx="1873250" cy="337820"/>
            <a:chOff x="6537896" y="1763204"/>
            <a:chExt cx="1873250" cy="337820"/>
          </a:xfrm>
        </p:grpSpPr>
        <p:sp>
          <p:nvSpPr>
            <p:cNvPr id="18" name="object 18"/>
            <p:cNvSpPr/>
            <p:nvPr/>
          </p:nvSpPr>
          <p:spPr>
            <a:xfrm>
              <a:off x="6550151" y="1775460"/>
              <a:ext cx="1847214" cy="311785"/>
            </a:xfrm>
            <a:custGeom>
              <a:avLst/>
              <a:gdLst/>
              <a:ahLst/>
              <a:cxnLst/>
              <a:rect l="l" t="t" r="r" b="b"/>
              <a:pathLst>
                <a:path w="1847215" h="311785">
                  <a:moveTo>
                    <a:pt x="1795018" y="0"/>
                  </a:moveTo>
                  <a:lnTo>
                    <a:pt x="51943" y="0"/>
                  </a:lnTo>
                  <a:lnTo>
                    <a:pt x="31750" y="4063"/>
                  </a:lnTo>
                  <a:lnTo>
                    <a:pt x="15240" y="15239"/>
                  </a:lnTo>
                  <a:lnTo>
                    <a:pt x="4064" y="31750"/>
                  </a:lnTo>
                  <a:lnTo>
                    <a:pt x="0" y="51942"/>
                  </a:lnTo>
                  <a:lnTo>
                    <a:pt x="0" y="259714"/>
                  </a:lnTo>
                  <a:lnTo>
                    <a:pt x="4064" y="280035"/>
                  </a:lnTo>
                  <a:lnTo>
                    <a:pt x="15240" y="296544"/>
                  </a:lnTo>
                  <a:lnTo>
                    <a:pt x="31750" y="307593"/>
                  </a:lnTo>
                  <a:lnTo>
                    <a:pt x="51943" y="311785"/>
                  </a:lnTo>
                  <a:lnTo>
                    <a:pt x="1795018" y="311785"/>
                  </a:lnTo>
                  <a:lnTo>
                    <a:pt x="1815211" y="307593"/>
                  </a:lnTo>
                  <a:lnTo>
                    <a:pt x="1831848" y="296544"/>
                  </a:lnTo>
                  <a:lnTo>
                    <a:pt x="1842897" y="280035"/>
                  </a:lnTo>
                  <a:lnTo>
                    <a:pt x="1846961" y="259714"/>
                  </a:lnTo>
                  <a:lnTo>
                    <a:pt x="1846961" y="51942"/>
                  </a:lnTo>
                  <a:lnTo>
                    <a:pt x="1838325" y="23113"/>
                  </a:lnTo>
                  <a:lnTo>
                    <a:pt x="1795018" y="0"/>
                  </a:lnTo>
                  <a:close/>
                </a:path>
              </a:pathLst>
            </a:custGeom>
            <a:solidFill>
              <a:srgbClr val="9B1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50913" y="1776222"/>
              <a:ext cx="1847214" cy="311785"/>
            </a:xfrm>
            <a:custGeom>
              <a:avLst/>
              <a:gdLst/>
              <a:ahLst/>
              <a:cxnLst/>
              <a:rect l="l" t="t" r="r" b="b"/>
              <a:pathLst>
                <a:path w="1847215" h="311785">
                  <a:moveTo>
                    <a:pt x="0" y="51942"/>
                  </a:moveTo>
                  <a:lnTo>
                    <a:pt x="4063" y="31750"/>
                  </a:lnTo>
                  <a:lnTo>
                    <a:pt x="15239" y="15239"/>
                  </a:lnTo>
                  <a:lnTo>
                    <a:pt x="31750" y="4063"/>
                  </a:lnTo>
                  <a:lnTo>
                    <a:pt x="51942" y="0"/>
                  </a:lnTo>
                  <a:lnTo>
                    <a:pt x="1795017" y="0"/>
                  </a:lnTo>
                  <a:lnTo>
                    <a:pt x="1838325" y="23113"/>
                  </a:lnTo>
                  <a:lnTo>
                    <a:pt x="1846960" y="51942"/>
                  </a:lnTo>
                  <a:lnTo>
                    <a:pt x="1846960" y="259714"/>
                  </a:lnTo>
                  <a:lnTo>
                    <a:pt x="1842896" y="280035"/>
                  </a:lnTo>
                  <a:lnTo>
                    <a:pt x="1831847" y="296544"/>
                  </a:lnTo>
                  <a:lnTo>
                    <a:pt x="1815210" y="307593"/>
                  </a:lnTo>
                  <a:lnTo>
                    <a:pt x="1795017" y="311785"/>
                  </a:lnTo>
                  <a:lnTo>
                    <a:pt x="51942" y="311785"/>
                  </a:lnTo>
                  <a:lnTo>
                    <a:pt x="31750" y="307593"/>
                  </a:lnTo>
                  <a:lnTo>
                    <a:pt x="15239" y="296544"/>
                  </a:lnTo>
                  <a:lnTo>
                    <a:pt x="4063" y="280035"/>
                  </a:lnTo>
                  <a:lnTo>
                    <a:pt x="0" y="259714"/>
                  </a:lnTo>
                  <a:lnTo>
                    <a:pt x="0" y="51942"/>
                  </a:lnTo>
                  <a:close/>
                </a:path>
              </a:pathLst>
            </a:custGeom>
            <a:ln w="25908">
              <a:solidFill>
                <a:srgbClr val="2E5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879463" y="1811781"/>
            <a:ext cx="118745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-20" dirty="0">
                <a:solidFill>
                  <a:srgbClr val="FFFFFF"/>
                </a:solidFill>
                <a:latin typeface="Verdana"/>
                <a:cs typeface="Verdana"/>
              </a:rPr>
              <a:t>Ba</a:t>
            </a:r>
            <a:r>
              <a:rPr sz="1300" b="1" spc="-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300" b="1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b="1" spc="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3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b="1" spc="-55" dirty="0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sz="1300" b="1" spc="-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b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300" b="1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537896" y="2560256"/>
            <a:ext cx="1873250" cy="488950"/>
            <a:chOff x="6537896" y="2560256"/>
            <a:chExt cx="1873250" cy="488950"/>
          </a:xfrm>
        </p:grpSpPr>
        <p:sp>
          <p:nvSpPr>
            <p:cNvPr id="22" name="object 22"/>
            <p:cNvSpPr/>
            <p:nvPr/>
          </p:nvSpPr>
          <p:spPr>
            <a:xfrm>
              <a:off x="6550151" y="2572512"/>
              <a:ext cx="1847214" cy="462915"/>
            </a:xfrm>
            <a:custGeom>
              <a:avLst/>
              <a:gdLst/>
              <a:ahLst/>
              <a:cxnLst/>
              <a:rect l="l" t="t" r="r" b="b"/>
              <a:pathLst>
                <a:path w="1847215" h="462914">
                  <a:moveTo>
                    <a:pt x="1769872" y="0"/>
                  </a:moveTo>
                  <a:lnTo>
                    <a:pt x="77089" y="0"/>
                  </a:lnTo>
                  <a:lnTo>
                    <a:pt x="47117" y="6096"/>
                  </a:lnTo>
                  <a:lnTo>
                    <a:pt x="22605" y="22605"/>
                  </a:lnTo>
                  <a:lnTo>
                    <a:pt x="6096" y="47116"/>
                  </a:lnTo>
                  <a:lnTo>
                    <a:pt x="0" y="77088"/>
                  </a:lnTo>
                  <a:lnTo>
                    <a:pt x="0" y="385445"/>
                  </a:lnTo>
                  <a:lnTo>
                    <a:pt x="6096" y="415543"/>
                  </a:lnTo>
                  <a:lnTo>
                    <a:pt x="22605" y="440054"/>
                  </a:lnTo>
                  <a:lnTo>
                    <a:pt x="47117" y="456564"/>
                  </a:lnTo>
                  <a:lnTo>
                    <a:pt x="77089" y="462661"/>
                  </a:lnTo>
                  <a:lnTo>
                    <a:pt x="1769872" y="462661"/>
                  </a:lnTo>
                  <a:lnTo>
                    <a:pt x="1799971" y="456564"/>
                  </a:lnTo>
                  <a:lnTo>
                    <a:pt x="1824481" y="440054"/>
                  </a:lnTo>
                  <a:lnTo>
                    <a:pt x="1840992" y="415543"/>
                  </a:lnTo>
                  <a:lnTo>
                    <a:pt x="1846961" y="385445"/>
                  </a:lnTo>
                  <a:lnTo>
                    <a:pt x="1846961" y="77088"/>
                  </a:lnTo>
                  <a:lnTo>
                    <a:pt x="1841119" y="47625"/>
                  </a:lnTo>
                  <a:lnTo>
                    <a:pt x="1812671" y="12953"/>
                  </a:lnTo>
                  <a:lnTo>
                    <a:pt x="1769872" y="0"/>
                  </a:lnTo>
                  <a:close/>
                </a:path>
              </a:pathLst>
            </a:custGeom>
            <a:solidFill>
              <a:srgbClr val="9B1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50913" y="2573274"/>
              <a:ext cx="1847214" cy="462915"/>
            </a:xfrm>
            <a:custGeom>
              <a:avLst/>
              <a:gdLst/>
              <a:ahLst/>
              <a:cxnLst/>
              <a:rect l="l" t="t" r="r" b="b"/>
              <a:pathLst>
                <a:path w="1847215" h="462914">
                  <a:moveTo>
                    <a:pt x="0" y="77088"/>
                  </a:moveTo>
                  <a:lnTo>
                    <a:pt x="6095" y="47116"/>
                  </a:lnTo>
                  <a:lnTo>
                    <a:pt x="22605" y="22605"/>
                  </a:lnTo>
                  <a:lnTo>
                    <a:pt x="47116" y="6096"/>
                  </a:lnTo>
                  <a:lnTo>
                    <a:pt x="77088" y="0"/>
                  </a:lnTo>
                  <a:lnTo>
                    <a:pt x="1769871" y="0"/>
                  </a:lnTo>
                  <a:lnTo>
                    <a:pt x="1812670" y="12953"/>
                  </a:lnTo>
                  <a:lnTo>
                    <a:pt x="1841118" y="47625"/>
                  </a:lnTo>
                  <a:lnTo>
                    <a:pt x="1846960" y="77088"/>
                  </a:lnTo>
                  <a:lnTo>
                    <a:pt x="1846960" y="385445"/>
                  </a:lnTo>
                  <a:lnTo>
                    <a:pt x="1840991" y="415543"/>
                  </a:lnTo>
                  <a:lnTo>
                    <a:pt x="1824481" y="440054"/>
                  </a:lnTo>
                  <a:lnTo>
                    <a:pt x="1799970" y="456564"/>
                  </a:lnTo>
                  <a:lnTo>
                    <a:pt x="1769871" y="462661"/>
                  </a:lnTo>
                  <a:lnTo>
                    <a:pt x="77088" y="462661"/>
                  </a:lnTo>
                  <a:lnTo>
                    <a:pt x="47116" y="456564"/>
                  </a:lnTo>
                  <a:lnTo>
                    <a:pt x="22605" y="440054"/>
                  </a:lnTo>
                  <a:lnTo>
                    <a:pt x="6095" y="415543"/>
                  </a:lnTo>
                  <a:lnTo>
                    <a:pt x="0" y="385445"/>
                  </a:lnTo>
                  <a:lnTo>
                    <a:pt x="0" y="77088"/>
                  </a:lnTo>
                  <a:close/>
                </a:path>
              </a:pathLst>
            </a:custGeom>
            <a:ln w="25908">
              <a:solidFill>
                <a:srgbClr val="2E5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843521" y="2582418"/>
            <a:ext cx="1256665" cy="427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20"/>
              </a:spcBef>
            </a:pPr>
            <a:r>
              <a:rPr sz="1300" b="1" spc="-30" dirty="0">
                <a:solidFill>
                  <a:srgbClr val="FFFFFF"/>
                </a:solidFill>
                <a:latin typeface="Verdana"/>
                <a:cs typeface="Verdana"/>
              </a:rPr>
              <a:t>Orang</a:t>
            </a:r>
            <a:endParaRPr sz="13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300" b="1" spc="-40" dirty="0">
                <a:solidFill>
                  <a:srgbClr val="FFFFFF"/>
                </a:solidFill>
                <a:latin typeface="Verdana"/>
                <a:cs typeface="Verdana"/>
              </a:rPr>
              <a:t>Perseorangan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537896" y="3154616"/>
            <a:ext cx="1873250" cy="338455"/>
            <a:chOff x="6537896" y="3154616"/>
            <a:chExt cx="1873250" cy="338455"/>
          </a:xfrm>
        </p:grpSpPr>
        <p:sp>
          <p:nvSpPr>
            <p:cNvPr id="26" name="object 26"/>
            <p:cNvSpPr/>
            <p:nvPr/>
          </p:nvSpPr>
          <p:spPr>
            <a:xfrm>
              <a:off x="6550151" y="3166872"/>
              <a:ext cx="1847214" cy="312420"/>
            </a:xfrm>
            <a:custGeom>
              <a:avLst/>
              <a:gdLst/>
              <a:ahLst/>
              <a:cxnLst/>
              <a:rect l="l" t="t" r="r" b="b"/>
              <a:pathLst>
                <a:path w="1847215" h="312420">
                  <a:moveTo>
                    <a:pt x="1795145" y="0"/>
                  </a:moveTo>
                  <a:lnTo>
                    <a:pt x="51943" y="0"/>
                  </a:lnTo>
                  <a:lnTo>
                    <a:pt x="31750" y="4063"/>
                  </a:lnTo>
                  <a:lnTo>
                    <a:pt x="15240" y="15239"/>
                  </a:lnTo>
                  <a:lnTo>
                    <a:pt x="4064" y="31750"/>
                  </a:lnTo>
                  <a:lnTo>
                    <a:pt x="0" y="51942"/>
                  </a:lnTo>
                  <a:lnTo>
                    <a:pt x="0" y="259968"/>
                  </a:lnTo>
                  <a:lnTo>
                    <a:pt x="4064" y="280162"/>
                  </a:lnTo>
                  <a:lnTo>
                    <a:pt x="15240" y="296672"/>
                  </a:lnTo>
                  <a:lnTo>
                    <a:pt x="31750" y="307848"/>
                  </a:lnTo>
                  <a:lnTo>
                    <a:pt x="51943" y="311912"/>
                  </a:lnTo>
                  <a:lnTo>
                    <a:pt x="1795145" y="311912"/>
                  </a:lnTo>
                  <a:lnTo>
                    <a:pt x="1815338" y="307848"/>
                  </a:lnTo>
                  <a:lnTo>
                    <a:pt x="1831848" y="296672"/>
                  </a:lnTo>
                  <a:lnTo>
                    <a:pt x="1842897" y="280162"/>
                  </a:lnTo>
                  <a:lnTo>
                    <a:pt x="1846961" y="259968"/>
                  </a:lnTo>
                  <a:lnTo>
                    <a:pt x="1846961" y="51942"/>
                  </a:lnTo>
                  <a:lnTo>
                    <a:pt x="1838325" y="23113"/>
                  </a:lnTo>
                  <a:lnTo>
                    <a:pt x="1795145" y="0"/>
                  </a:lnTo>
                  <a:close/>
                </a:path>
              </a:pathLst>
            </a:custGeom>
            <a:solidFill>
              <a:srgbClr val="9B1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0913" y="3167634"/>
              <a:ext cx="1847214" cy="312420"/>
            </a:xfrm>
            <a:custGeom>
              <a:avLst/>
              <a:gdLst/>
              <a:ahLst/>
              <a:cxnLst/>
              <a:rect l="l" t="t" r="r" b="b"/>
              <a:pathLst>
                <a:path w="1847215" h="312420">
                  <a:moveTo>
                    <a:pt x="0" y="51942"/>
                  </a:moveTo>
                  <a:lnTo>
                    <a:pt x="4063" y="31750"/>
                  </a:lnTo>
                  <a:lnTo>
                    <a:pt x="15239" y="15239"/>
                  </a:lnTo>
                  <a:lnTo>
                    <a:pt x="31750" y="4063"/>
                  </a:lnTo>
                  <a:lnTo>
                    <a:pt x="51942" y="0"/>
                  </a:lnTo>
                  <a:lnTo>
                    <a:pt x="1795144" y="0"/>
                  </a:lnTo>
                  <a:lnTo>
                    <a:pt x="1838325" y="23113"/>
                  </a:lnTo>
                  <a:lnTo>
                    <a:pt x="1846960" y="51942"/>
                  </a:lnTo>
                  <a:lnTo>
                    <a:pt x="1846960" y="259968"/>
                  </a:lnTo>
                  <a:lnTo>
                    <a:pt x="1842896" y="280162"/>
                  </a:lnTo>
                  <a:lnTo>
                    <a:pt x="1831847" y="296671"/>
                  </a:lnTo>
                  <a:lnTo>
                    <a:pt x="1815337" y="307848"/>
                  </a:lnTo>
                  <a:lnTo>
                    <a:pt x="1795144" y="311912"/>
                  </a:lnTo>
                  <a:lnTo>
                    <a:pt x="51942" y="311912"/>
                  </a:lnTo>
                  <a:lnTo>
                    <a:pt x="31750" y="307848"/>
                  </a:lnTo>
                  <a:lnTo>
                    <a:pt x="15239" y="296671"/>
                  </a:lnTo>
                  <a:lnTo>
                    <a:pt x="4063" y="280162"/>
                  </a:lnTo>
                  <a:lnTo>
                    <a:pt x="0" y="259968"/>
                  </a:lnTo>
                  <a:lnTo>
                    <a:pt x="0" y="51942"/>
                  </a:lnTo>
                  <a:close/>
                </a:path>
              </a:pathLst>
            </a:custGeom>
            <a:ln w="25908">
              <a:solidFill>
                <a:srgbClr val="2E5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879463" y="3203194"/>
            <a:ext cx="118745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-20" dirty="0">
                <a:solidFill>
                  <a:srgbClr val="FFFFFF"/>
                </a:solidFill>
                <a:latin typeface="Verdana"/>
                <a:cs typeface="Verdana"/>
              </a:rPr>
              <a:t>Ba</a:t>
            </a:r>
            <a:r>
              <a:rPr sz="1300" b="1" spc="-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300" b="1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b="1" spc="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3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b="1" spc="-55" dirty="0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sz="1300" b="1" spc="-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b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300" b="1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700452" y="3712400"/>
            <a:ext cx="3187065" cy="1141730"/>
            <a:chOff x="8700452" y="3712400"/>
            <a:chExt cx="3187065" cy="1141730"/>
          </a:xfrm>
        </p:grpSpPr>
        <p:sp>
          <p:nvSpPr>
            <p:cNvPr id="30" name="object 30"/>
            <p:cNvSpPr/>
            <p:nvPr/>
          </p:nvSpPr>
          <p:spPr>
            <a:xfrm>
              <a:off x="8712708" y="3724656"/>
              <a:ext cx="3161030" cy="1115695"/>
            </a:xfrm>
            <a:custGeom>
              <a:avLst/>
              <a:gdLst/>
              <a:ahLst/>
              <a:cxnLst/>
              <a:rect l="l" t="t" r="r" b="b"/>
              <a:pathLst>
                <a:path w="3161029" h="1115695">
                  <a:moveTo>
                    <a:pt x="3059811" y="0"/>
                  </a:moveTo>
                  <a:lnTo>
                    <a:pt x="100711" y="0"/>
                  </a:lnTo>
                  <a:lnTo>
                    <a:pt x="61595" y="7874"/>
                  </a:lnTo>
                  <a:lnTo>
                    <a:pt x="29464" y="29464"/>
                  </a:lnTo>
                  <a:lnTo>
                    <a:pt x="7874" y="61468"/>
                  </a:lnTo>
                  <a:lnTo>
                    <a:pt x="0" y="100711"/>
                  </a:lnTo>
                  <a:lnTo>
                    <a:pt x="0" y="1014476"/>
                  </a:lnTo>
                  <a:lnTo>
                    <a:pt x="7874" y="1053719"/>
                  </a:lnTo>
                  <a:lnTo>
                    <a:pt x="29464" y="1085723"/>
                  </a:lnTo>
                  <a:lnTo>
                    <a:pt x="61595" y="1107313"/>
                  </a:lnTo>
                  <a:lnTo>
                    <a:pt x="100711" y="1115187"/>
                  </a:lnTo>
                  <a:lnTo>
                    <a:pt x="3059811" y="1115187"/>
                  </a:lnTo>
                  <a:lnTo>
                    <a:pt x="3099054" y="1107313"/>
                  </a:lnTo>
                  <a:lnTo>
                    <a:pt x="3131058" y="1085723"/>
                  </a:lnTo>
                  <a:lnTo>
                    <a:pt x="3152648" y="1053719"/>
                  </a:lnTo>
                  <a:lnTo>
                    <a:pt x="3160649" y="1014476"/>
                  </a:lnTo>
                  <a:lnTo>
                    <a:pt x="3160649" y="100711"/>
                  </a:lnTo>
                  <a:lnTo>
                    <a:pt x="3152902" y="62230"/>
                  </a:lnTo>
                  <a:lnTo>
                    <a:pt x="3115691" y="16891"/>
                  </a:lnTo>
                  <a:lnTo>
                    <a:pt x="3059811" y="0"/>
                  </a:lnTo>
                  <a:close/>
                </a:path>
              </a:pathLst>
            </a:custGeom>
            <a:solidFill>
              <a:srgbClr val="004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713470" y="3725418"/>
              <a:ext cx="3161030" cy="1115695"/>
            </a:xfrm>
            <a:custGeom>
              <a:avLst/>
              <a:gdLst/>
              <a:ahLst/>
              <a:cxnLst/>
              <a:rect l="l" t="t" r="r" b="b"/>
              <a:pathLst>
                <a:path w="3161029" h="1115695">
                  <a:moveTo>
                    <a:pt x="0" y="100710"/>
                  </a:moveTo>
                  <a:lnTo>
                    <a:pt x="7874" y="61467"/>
                  </a:lnTo>
                  <a:lnTo>
                    <a:pt x="29463" y="29463"/>
                  </a:lnTo>
                  <a:lnTo>
                    <a:pt x="61595" y="7873"/>
                  </a:lnTo>
                  <a:lnTo>
                    <a:pt x="100710" y="0"/>
                  </a:lnTo>
                  <a:lnTo>
                    <a:pt x="3059810" y="0"/>
                  </a:lnTo>
                  <a:lnTo>
                    <a:pt x="3115690" y="16890"/>
                  </a:lnTo>
                  <a:lnTo>
                    <a:pt x="3152902" y="62229"/>
                  </a:lnTo>
                  <a:lnTo>
                    <a:pt x="3160649" y="100710"/>
                  </a:lnTo>
                  <a:lnTo>
                    <a:pt x="3160649" y="1014475"/>
                  </a:lnTo>
                  <a:lnTo>
                    <a:pt x="3152648" y="1053718"/>
                  </a:lnTo>
                  <a:lnTo>
                    <a:pt x="3131057" y="1085722"/>
                  </a:lnTo>
                  <a:lnTo>
                    <a:pt x="3099054" y="1107312"/>
                  </a:lnTo>
                  <a:lnTo>
                    <a:pt x="3059810" y="1115186"/>
                  </a:lnTo>
                  <a:lnTo>
                    <a:pt x="100710" y="1115186"/>
                  </a:lnTo>
                  <a:lnTo>
                    <a:pt x="61595" y="1107312"/>
                  </a:lnTo>
                  <a:lnTo>
                    <a:pt x="29463" y="1085722"/>
                  </a:lnTo>
                  <a:lnTo>
                    <a:pt x="7874" y="1053718"/>
                  </a:lnTo>
                  <a:lnTo>
                    <a:pt x="0" y="1014475"/>
                  </a:lnTo>
                  <a:lnTo>
                    <a:pt x="0" y="100710"/>
                  </a:lnTo>
                  <a:close/>
                </a:path>
              </a:pathLst>
            </a:custGeom>
            <a:ln w="25907">
              <a:solidFill>
                <a:srgbClr val="2E5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825610" y="3709161"/>
            <a:ext cx="2399665" cy="11360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1760" indent="-99060">
              <a:lnSpc>
                <a:spcPct val="100000"/>
              </a:lnSpc>
              <a:spcBef>
                <a:spcPts val="110"/>
              </a:spcBef>
              <a:buChar char="-"/>
              <a:tabLst>
                <a:tab pos="111760" algn="l"/>
              </a:tabLst>
            </a:pPr>
            <a:r>
              <a:rPr sz="1200" spc="40" dirty="0">
                <a:solidFill>
                  <a:srgbClr val="FFFFFF"/>
                </a:solidFill>
                <a:latin typeface="Verdana"/>
                <a:cs typeface="Verdana"/>
              </a:rPr>
              <a:t>KPPA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ts val="1460"/>
              </a:lnSpc>
              <a:spcBef>
                <a:spcPts val="45"/>
              </a:spcBef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200" spc="7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200" spc="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5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(J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nunj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200">
              <a:latin typeface="Verdana"/>
              <a:cs typeface="Verdana"/>
            </a:endParaRPr>
          </a:p>
          <a:p>
            <a:pPr marL="111760" indent="-99060">
              <a:lnSpc>
                <a:spcPts val="1405"/>
              </a:lnSpc>
              <a:buChar char="-"/>
              <a:tabLst>
                <a:tab pos="111760" algn="l"/>
              </a:tabLst>
            </a:pP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KP3A</a:t>
            </a:r>
            <a:endParaRPr sz="1200">
              <a:latin typeface="Verdana"/>
              <a:cs typeface="Verdana"/>
            </a:endParaRPr>
          </a:p>
          <a:p>
            <a:pPr marL="111760" indent="-99060">
              <a:lnSpc>
                <a:spcPct val="100000"/>
              </a:lnSpc>
              <a:spcBef>
                <a:spcPts val="25"/>
              </a:spcBef>
              <a:buChar char="-"/>
              <a:tabLst>
                <a:tab pos="111760" algn="l"/>
              </a:tabLst>
            </a:pP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KP3APMSE</a:t>
            </a:r>
            <a:endParaRPr sz="1200">
              <a:latin typeface="Verdana"/>
              <a:cs typeface="Verdana"/>
            </a:endParaRPr>
          </a:p>
          <a:p>
            <a:pPr marL="111760" indent="-99060">
              <a:lnSpc>
                <a:spcPct val="100000"/>
              </a:lnSpc>
              <a:spcBef>
                <a:spcPts val="10"/>
              </a:spcBef>
              <a:buChar char="-"/>
              <a:tabLst>
                <a:tab pos="111760" algn="l"/>
              </a:tabLst>
            </a:pP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BUJKA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700452" y="1017968"/>
            <a:ext cx="3187065" cy="4838700"/>
            <a:chOff x="8700452" y="1017968"/>
            <a:chExt cx="3187065" cy="4838700"/>
          </a:xfrm>
        </p:grpSpPr>
        <p:sp>
          <p:nvSpPr>
            <p:cNvPr id="34" name="object 34"/>
            <p:cNvSpPr/>
            <p:nvPr/>
          </p:nvSpPr>
          <p:spPr>
            <a:xfrm>
              <a:off x="8712708" y="5012435"/>
              <a:ext cx="3161030" cy="830580"/>
            </a:xfrm>
            <a:custGeom>
              <a:avLst/>
              <a:gdLst/>
              <a:ahLst/>
              <a:cxnLst/>
              <a:rect l="l" t="t" r="r" b="b"/>
              <a:pathLst>
                <a:path w="3161029" h="830579">
                  <a:moveTo>
                    <a:pt x="3022092" y="0"/>
                  </a:moveTo>
                  <a:lnTo>
                    <a:pt x="138557" y="0"/>
                  </a:lnTo>
                  <a:lnTo>
                    <a:pt x="84582" y="10921"/>
                  </a:lnTo>
                  <a:lnTo>
                    <a:pt x="40513" y="40512"/>
                  </a:lnTo>
                  <a:lnTo>
                    <a:pt x="10922" y="84581"/>
                  </a:lnTo>
                  <a:lnTo>
                    <a:pt x="0" y="138430"/>
                  </a:lnTo>
                  <a:lnTo>
                    <a:pt x="0" y="692010"/>
                  </a:lnTo>
                  <a:lnTo>
                    <a:pt x="10922" y="745883"/>
                  </a:lnTo>
                  <a:lnTo>
                    <a:pt x="40513" y="789876"/>
                  </a:lnTo>
                  <a:lnTo>
                    <a:pt x="84582" y="819543"/>
                  </a:lnTo>
                  <a:lnTo>
                    <a:pt x="138557" y="830414"/>
                  </a:lnTo>
                  <a:lnTo>
                    <a:pt x="3022092" y="830414"/>
                  </a:lnTo>
                  <a:lnTo>
                    <a:pt x="3075940" y="819543"/>
                  </a:lnTo>
                  <a:lnTo>
                    <a:pt x="3120009" y="789876"/>
                  </a:lnTo>
                  <a:lnTo>
                    <a:pt x="3149727" y="745883"/>
                  </a:lnTo>
                  <a:lnTo>
                    <a:pt x="3160649" y="692010"/>
                  </a:lnTo>
                  <a:lnTo>
                    <a:pt x="3160649" y="138430"/>
                  </a:lnTo>
                  <a:lnTo>
                    <a:pt x="3150108" y="85470"/>
                  </a:lnTo>
                  <a:lnTo>
                    <a:pt x="3120009" y="40512"/>
                  </a:lnTo>
                  <a:lnTo>
                    <a:pt x="3075051" y="10540"/>
                  </a:lnTo>
                  <a:lnTo>
                    <a:pt x="3022092" y="0"/>
                  </a:lnTo>
                  <a:close/>
                </a:path>
              </a:pathLst>
            </a:custGeom>
            <a:solidFill>
              <a:srgbClr val="004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13470" y="5013197"/>
              <a:ext cx="3161030" cy="830580"/>
            </a:xfrm>
            <a:custGeom>
              <a:avLst/>
              <a:gdLst/>
              <a:ahLst/>
              <a:cxnLst/>
              <a:rect l="l" t="t" r="r" b="b"/>
              <a:pathLst>
                <a:path w="3161029" h="830579">
                  <a:moveTo>
                    <a:pt x="0" y="138429"/>
                  </a:moveTo>
                  <a:lnTo>
                    <a:pt x="10922" y="84581"/>
                  </a:lnTo>
                  <a:lnTo>
                    <a:pt x="40512" y="40512"/>
                  </a:lnTo>
                  <a:lnTo>
                    <a:pt x="84581" y="10921"/>
                  </a:lnTo>
                  <a:lnTo>
                    <a:pt x="138556" y="0"/>
                  </a:lnTo>
                  <a:lnTo>
                    <a:pt x="3022091" y="0"/>
                  </a:lnTo>
                  <a:lnTo>
                    <a:pt x="3075051" y="10540"/>
                  </a:lnTo>
                  <a:lnTo>
                    <a:pt x="3120008" y="40512"/>
                  </a:lnTo>
                  <a:lnTo>
                    <a:pt x="3150107" y="85470"/>
                  </a:lnTo>
                  <a:lnTo>
                    <a:pt x="3160649" y="138429"/>
                  </a:lnTo>
                  <a:lnTo>
                    <a:pt x="3160649" y="692010"/>
                  </a:lnTo>
                  <a:lnTo>
                    <a:pt x="3149727" y="745883"/>
                  </a:lnTo>
                  <a:lnTo>
                    <a:pt x="3120008" y="789876"/>
                  </a:lnTo>
                  <a:lnTo>
                    <a:pt x="3075939" y="819543"/>
                  </a:lnTo>
                  <a:lnTo>
                    <a:pt x="3022091" y="830414"/>
                  </a:lnTo>
                  <a:lnTo>
                    <a:pt x="138556" y="830414"/>
                  </a:lnTo>
                  <a:lnTo>
                    <a:pt x="84581" y="819543"/>
                  </a:lnTo>
                  <a:lnTo>
                    <a:pt x="40512" y="789876"/>
                  </a:lnTo>
                  <a:lnTo>
                    <a:pt x="10922" y="745883"/>
                  </a:lnTo>
                  <a:lnTo>
                    <a:pt x="0" y="692010"/>
                  </a:lnTo>
                  <a:lnTo>
                    <a:pt x="0" y="138429"/>
                  </a:lnTo>
                  <a:close/>
                </a:path>
              </a:pathLst>
            </a:custGeom>
            <a:ln w="25908">
              <a:solidFill>
                <a:srgbClr val="2E5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12708" y="1030223"/>
              <a:ext cx="3161030" cy="1778000"/>
            </a:xfrm>
            <a:custGeom>
              <a:avLst/>
              <a:gdLst/>
              <a:ahLst/>
              <a:cxnLst/>
              <a:rect l="l" t="t" r="r" b="b"/>
              <a:pathLst>
                <a:path w="3161029" h="1778000">
                  <a:moveTo>
                    <a:pt x="3041523" y="0"/>
                  </a:moveTo>
                  <a:lnTo>
                    <a:pt x="119125" y="0"/>
                  </a:lnTo>
                  <a:lnTo>
                    <a:pt x="72771" y="9398"/>
                  </a:lnTo>
                  <a:lnTo>
                    <a:pt x="34925" y="34925"/>
                  </a:lnTo>
                  <a:lnTo>
                    <a:pt x="9398" y="72771"/>
                  </a:lnTo>
                  <a:lnTo>
                    <a:pt x="0" y="119125"/>
                  </a:lnTo>
                  <a:lnTo>
                    <a:pt x="0" y="1658874"/>
                  </a:lnTo>
                  <a:lnTo>
                    <a:pt x="9398" y="1705228"/>
                  </a:lnTo>
                  <a:lnTo>
                    <a:pt x="34925" y="1743075"/>
                  </a:lnTo>
                  <a:lnTo>
                    <a:pt x="72771" y="1768602"/>
                  </a:lnTo>
                  <a:lnTo>
                    <a:pt x="119125" y="1778000"/>
                  </a:lnTo>
                  <a:lnTo>
                    <a:pt x="3041523" y="1778000"/>
                  </a:lnTo>
                  <a:lnTo>
                    <a:pt x="3087878" y="1768602"/>
                  </a:lnTo>
                  <a:lnTo>
                    <a:pt x="3125724" y="1743075"/>
                  </a:lnTo>
                  <a:lnTo>
                    <a:pt x="3151251" y="1705228"/>
                  </a:lnTo>
                  <a:lnTo>
                    <a:pt x="3160649" y="1658874"/>
                  </a:lnTo>
                  <a:lnTo>
                    <a:pt x="3160649" y="119125"/>
                  </a:lnTo>
                  <a:lnTo>
                    <a:pt x="3151505" y="73533"/>
                  </a:lnTo>
                  <a:lnTo>
                    <a:pt x="3125724" y="34925"/>
                  </a:lnTo>
                  <a:lnTo>
                    <a:pt x="3087116" y="9016"/>
                  </a:lnTo>
                  <a:lnTo>
                    <a:pt x="3041523" y="0"/>
                  </a:lnTo>
                  <a:close/>
                </a:path>
              </a:pathLst>
            </a:custGeom>
            <a:solidFill>
              <a:srgbClr val="004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13470" y="1030985"/>
              <a:ext cx="3161030" cy="1778000"/>
            </a:xfrm>
            <a:custGeom>
              <a:avLst/>
              <a:gdLst/>
              <a:ahLst/>
              <a:cxnLst/>
              <a:rect l="l" t="t" r="r" b="b"/>
              <a:pathLst>
                <a:path w="3161029" h="1778000">
                  <a:moveTo>
                    <a:pt x="0" y="119125"/>
                  </a:moveTo>
                  <a:lnTo>
                    <a:pt x="9398" y="72771"/>
                  </a:lnTo>
                  <a:lnTo>
                    <a:pt x="34925" y="34925"/>
                  </a:lnTo>
                  <a:lnTo>
                    <a:pt x="72771" y="9398"/>
                  </a:lnTo>
                  <a:lnTo>
                    <a:pt x="119125" y="0"/>
                  </a:lnTo>
                  <a:lnTo>
                    <a:pt x="3041523" y="0"/>
                  </a:lnTo>
                  <a:lnTo>
                    <a:pt x="3087115" y="9016"/>
                  </a:lnTo>
                  <a:lnTo>
                    <a:pt x="3125724" y="34925"/>
                  </a:lnTo>
                  <a:lnTo>
                    <a:pt x="3151504" y="73533"/>
                  </a:lnTo>
                  <a:lnTo>
                    <a:pt x="3160649" y="119125"/>
                  </a:lnTo>
                  <a:lnTo>
                    <a:pt x="3160649" y="1658874"/>
                  </a:lnTo>
                  <a:lnTo>
                    <a:pt x="3151251" y="1705228"/>
                  </a:lnTo>
                  <a:lnTo>
                    <a:pt x="3125724" y="1743075"/>
                  </a:lnTo>
                  <a:lnTo>
                    <a:pt x="3087878" y="1768602"/>
                  </a:lnTo>
                  <a:lnTo>
                    <a:pt x="3041523" y="1778000"/>
                  </a:lnTo>
                  <a:lnTo>
                    <a:pt x="119125" y="1778000"/>
                  </a:lnTo>
                  <a:lnTo>
                    <a:pt x="72771" y="1768602"/>
                  </a:lnTo>
                  <a:lnTo>
                    <a:pt x="34925" y="1743075"/>
                  </a:lnTo>
                  <a:lnTo>
                    <a:pt x="9398" y="1705228"/>
                  </a:lnTo>
                  <a:lnTo>
                    <a:pt x="0" y="1658874"/>
                  </a:lnTo>
                  <a:lnTo>
                    <a:pt x="0" y="119125"/>
                  </a:lnTo>
                  <a:close/>
                </a:path>
              </a:pathLst>
            </a:custGeom>
            <a:ln w="25908">
              <a:solidFill>
                <a:srgbClr val="2E5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831071" y="1067180"/>
            <a:ext cx="2534920" cy="16922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1760" indent="-99060">
              <a:lnSpc>
                <a:spcPct val="100000"/>
              </a:lnSpc>
              <a:spcBef>
                <a:spcPts val="110"/>
              </a:spcBef>
              <a:buChar char="-"/>
              <a:tabLst>
                <a:tab pos="111760" algn="l"/>
              </a:tabLst>
            </a:pPr>
            <a:r>
              <a:rPr sz="1200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-12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atan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atau</a:t>
            </a:r>
            <a:r>
              <a:rPr sz="12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utu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1200">
              <a:latin typeface="Verdana"/>
              <a:cs typeface="Verdana"/>
            </a:endParaRPr>
          </a:p>
          <a:p>
            <a:pPr marL="111760" indent="-99060">
              <a:lnSpc>
                <a:spcPct val="100000"/>
              </a:lnSpc>
              <a:spcBef>
                <a:spcPts val="15"/>
              </a:spcBef>
              <a:buChar char="-"/>
              <a:tabLst>
                <a:tab pos="111760" algn="l"/>
              </a:tabLst>
            </a:pP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Yayasan</a:t>
            </a:r>
            <a:endParaRPr sz="1200">
              <a:latin typeface="Verdana"/>
              <a:cs typeface="Verdana"/>
            </a:endParaRPr>
          </a:p>
          <a:p>
            <a:pPr marL="111760" indent="-99060">
              <a:lnSpc>
                <a:spcPct val="100000"/>
              </a:lnSpc>
              <a:spcBef>
                <a:spcPts val="20"/>
              </a:spcBef>
              <a:buChar char="-"/>
              <a:tabLst>
                <a:tab pos="111760" algn="l"/>
              </a:tabLst>
            </a:pPr>
            <a:r>
              <a:rPr sz="1200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1200" spc="6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ata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T)</a:t>
            </a:r>
            <a:endParaRPr sz="1200">
              <a:latin typeface="Verdana"/>
              <a:cs typeface="Verdana"/>
            </a:endParaRPr>
          </a:p>
          <a:p>
            <a:pPr marL="111760" indent="-99060">
              <a:lnSpc>
                <a:spcPct val="100000"/>
              </a:lnSpc>
              <a:spcBef>
                <a:spcPts val="15"/>
              </a:spcBef>
              <a:buChar char="-"/>
              <a:tabLst>
                <a:tab pos="111760" algn="l"/>
              </a:tabLst>
            </a:pPr>
            <a:r>
              <a:rPr sz="1200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utu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ndi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endParaRPr sz="1200">
              <a:latin typeface="Verdana"/>
              <a:cs typeface="Verdana"/>
            </a:endParaRPr>
          </a:p>
          <a:p>
            <a:pPr marL="111760" indent="-99060">
              <a:lnSpc>
                <a:spcPct val="100000"/>
              </a:lnSpc>
              <a:spcBef>
                <a:spcPts val="25"/>
              </a:spcBef>
              <a:buChar char="-"/>
              <a:tabLst>
                <a:tab pos="111760" algn="l"/>
              </a:tabLst>
            </a:pP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Badan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Hukum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 Lainnya</a:t>
            </a:r>
            <a:endParaRPr sz="1200">
              <a:latin typeface="Verdana"/>
              <a:cs typeface="Verdana"/>
            </a:endParaRPr>
          </a:p>
          <a:p>
            <a:pPr marL="111760" indent="-99060">
              <a:lnSpc>
                <a:spcPct val="100000"/>
              </a:lnSpc>
              <a:spcBef>
                <a:spcPts val="10"/>
              </a:spcBef>
              <a:buChar char="-"/>
              <a:tabLst>
                <a:tab pos="111760" algn="l"/>
              </a:tabLst>
            </a:pPr>
            <a:r>
              <a:rPr sz="1200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utu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00" spc="50" dirty="0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endParaRPr sz="1200">
              <a:latin typeface="Verdana"/>
              <a:cs typeface="Verdana"/>
            </a:endParaRPr>
          </a:p>
          <a:p>
            <a:pPr marL="111760" indent="-99060">
              <a:lnSpc>
                <a:spcPct val="100000"/>
              </a:lnSpc>
              <a:spcBef>
                <a:spcPts val="25"/>
              </a:spcBef>
              <a:buChar char="-"/>
              <a:tabLst>
                <a:tab pos="111760" algn="l"/>
              </a:tabLst>
            </a:pPr>
            <a:r>
              <a:rPr sz="1200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utu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ta</a:t>
            </a:r>
            <a:endParaRPr sz="1200">
              <a:latin typeface="Verdana"/>
              <a:cs typeface="Verdana"/>
            </a:endParaRPr>
          </a:p>
          <a:p>
            <a:pPr marL="111760" indent="-99060">
              <a:lnSpc>
                <a:spcPct val="100000"/>
              </a:lnSpc>
              <a:spcBef>
                <a:spcPts val="15"/>
              </a:spcBef>
              <a:buChar char="-"/>
              <a:tabLst>
                <a:tab pos="111760" algn="l"/>
              </a:tabLst>
            </a:pP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Koperasi</a:t>
            </a:r>
            <a:endParaRPr sz="1200">
              <a:latin typeface="Verdana"/>
              <a:cs typeface="Verdana"/>
            </a:endParaRPr>
          </a:p>
          <a:p>
            <a:pPr marL="111760" indent="-99060">
              <a:lnSpc>
                <a:spcPct val="100000"/>
              </a:lnSpc>
              <a:spcBef>
                <a:spcPts val="25"/>
              </a:spcBef>
              <a:buChar char="-"/>
              <a:tabLst>
                <a:tab pos="111760" algn="l"/>
              </a:tabLst>
            </a:pPr>
            <a:r>
              <a:rPr sz="1200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usah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aa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Verdana"/>
                <a:cs typeface="Verdana"/>
              </a:rPr>
              <a:t>Umu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729420" y="2479484"/>
            <a:ext cx="1025525" cy="856615"/>
            <a:chOff x="2729420" y="2479484"/>
            <a:chExt cx="1025525" cy="856615"/>
          </a:xfrm>
        </p:grpSpPr>
        <p:sp>
          <p:nvSpPr>
            <p:cNvPr id="40" name="object 40"/>
            <p:cNvSpPr/>
            <p:nvPr/>
          </p:nvSpPr>
          <p:spPr>
            <a:xfrm>
              <a:off x="2741675" y="2491740"/>
              <a:ext cx="999490" cy="830580"/>
            </a:xfrm>
            <a:custGeom>
              <a:avLst/>
              <a:gdLst/>
              <a:ahLst/>
              <a:cxnLst/>
              <a:rect l="l" t="t" r="r" b="b"/>
              <a:pathLst>
                <a:path w="999489" h="830579">
                  <a:moveTo>
                    <a:pt x="860551" y="0"/>
                  </a:moveTo>
                  <a:lnTo>
                    <a:pt x="138556" y="0"/>
                  </a:lnTo>
                  <a:lnTo>
                    <a:pt x="84581" y="10922"/>
                  </a:lnTo>
                  <a:lnTo>
                    <a:pt x="40512" y="40512"/>
                  </a:lnTo>
                  <a:lnTo>
                    <a:pt x="10922" y="84582"/>
                  </a:lnTo>
                  <a:lnTo>
                    <a:pt x="0" y="138430"/>
                  </a:lnTo>
                  <a:lnTo>
                    <a:pt x="0" y="692023"/>
                  </a:lnTo>
                  <a:lnTo>
                    <a:pt x="10922" y="745871"/>
                  </a:lnTo>
                  <a:lnTo>
                    <a:pt x="40512" y="789939"/>
                  </a:lnTo>
                  <a:lnTo>
                    <a:pt x="84581" y="819531"/>
                  </a:lnTo>
                  <a:lnTo>
                    <a:pt x="138556" y="830452"/>
                  </a:lnTo>
                  <a:lnTo>
                    <a:pt x="860551" y="830452"/>
                  </a:lnTo>
                  <a:lnTo>
                    <a:pt x="914526" y="819531"/>
                  </a:lnTo>
                  <a:lnTo>
                    <a:pt x="958596" y="789939"/>
                  </a:lnTo>
                  <a:lnTo>
                    <a:pt x="988187" y="745871"/>
                  </a:lnTo>
                  <a:lnTo>
                    <a:pt x="999109" y="692023"/>
                  </a:lnTo>
                  <a:lnTo>
                    <a:pt x="999109" y="138430"/>
                  </a:lnTo>
                  <a:lnTo>
                    <a:pt x="988568" y="85471"/>
                  </a:lnTo>
                  <a:lnTo>
                    <a:pt x="958596" y="40512"/>
                  </a:lnTo>
                  <a:lnTo>
                    <a:pt x="913638" y="10540"/>
                  </a:lnTo>
                  <a:lnTo>
                    <a:pt x="860551" y="0"/>
                  </a:lnTo>
                  <a:close/>
                </a:path>
              </a:pathLst>
            </a:custGeom>
            <a:solidFill>
              <a:srgbClr val="9B1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42437" y="2492502"/>
              <a:ext cx="999490" cy="830580"/>
            </a:xfrm>
            <a:custGeom>
              <a:avLst/>
              <a:gdLst/>
              <a:ahLst/>
              <a:cxnLst/>
              <a:rect l="l" t="t" r="r" b="b"/>
              <a:pathLst>
                <a:path w="999489" h="830579">
                  <a:moveTo>
                    <a:pt x="0" y="138430"/>
                  </a:moveTo>
                  <a:lnTo>
                    <a:pt x="10922" y="84582"/>
                  </a:lnTo>
                  <a:lnTo>
                    <a:pt x="40512" y="40512"/>
                  </a:lnTo>
                  <a:lnTo>
                    <a:pt x="84581" y="10922"/>
                  </a:lnTo>
                  <a:lnTo>
                    <a:pt x="138556" y="0"/>
                  </a:lnTo>
                  <a:lnTo>
                    <a:pt x="860551" y="0"/>
                  </a:lnTo>
                  <a:lnTo>
                    <a:pt x="913638" y="10540"/>
                  </a:lnTo>
                  <a:lnTo>
                    <a:pt x="958596" y="40512"/>
                  </a:lnTo>
                  <a:lnTo>
                    <a:pt x="988567" y="85471"/>
                  </a:lnTo>
                  <a:lnTo>
                    <a:pt x="999109" y="138430"/>
                  </a:lnTo>
                  <a:lnTo>
                    <a:pt x="999109" y="692023"/>
                  </a:lnTo>
                  <a:lnTo>
                    <a:pt x="988187" y="745871"/>
                  </a:lnTo>
                  <a:lnTo>
                    <a:pt x="958596" y="789939"/>
                  </a:lnTo>
                  <a:lnTo>
                    <a:pt x="914526" y="819531"/>
                  </a:lnTo>
                  <a:lnTo>
                    <a:pt x="860551" y="830452"/>
                  </a:lnTo>
                  <a:lnTo>
                    <a:pt x="138556" y="830452"/>
                  </a:lnTo>
                  <a:lnTo>
                    <a:pt x="84581" y="819531"/>
                  </a:lnTo>
                  <a:lnTo>
                    <a:pt x="40512" y="789939"/>
                  </a:lnTo>
                  <a:lnTo>
                    <a:pt x="10922" y="745871"/>
                  </a:lnTo>
                  <a:lnTo>
                    <a:pt x="0" y="692023"/>
                  </a:lnTo>
                  <a:lnTo>
                    <a:pt x="0" y="138430"/>
                  </a:lnTo>
                  <a:close/>
                </a:path>
              </a:pathLst>
            </a:custGeom>
            <a:ln w="25908">
              <a:solidFill>
                <a:srgbClr val="2E5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990469" y="2750057"/>
            <a:ext cx="50927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spc="-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50" b="1" spc="-1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50" b="1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750">
              <a:latin typeface="Verdana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902261" y="1379029"/>
            <a:ext cx="2508885" cy="3056890"/>
            <a:chOff x="5902261" y="1379029"/>
            <a:chExt cx="2508885" cy="3056890"/>
          </a:xfrm>
        </p:grpSpPr>
        <p:sp>
          <p:nvSpPr>
            <p:cNvPr id="44" name="object 44"/>
            <p:cNvSpPr/>
            <p:nvPr/>
          </p:nvSpPr>
          <p:spPr>
            <a:xfrm>
              <a:off x="5907023" y="1383791"/>
              <a:ext cx="643255" cy="547370"/>
            </a:xfrm>
            <a:custGeom>
              <a:avLst/>
              <a:gdLst/>
              <a:ahLst/>
              <a:cxnLst/>
              <a:rect l="l" t="t" r="r" b="b"/>
              <a:pathLst>
                <a:path w="643254" h="547369">
                  <a:moveTo>
                    <a:pt x="0" y="204978"/>
                  </a:moveTo>
                  <a:lnTo>
                    <a:pt x="642747" y="0"/>
                  </a:lnTo>
                </a:path>
                <a:path w="643254" h="547369">
                  <a:moveTo>
                    <a:pt x="0" y="204978"/>
                  </a:moveTo>
                  <a:lnTo>
                    <a:pt x="642747" y="547116"/>
                  </a:lnTo>
                </a:path>
              </a:pathLst>
            </a:custGeom>
            <a:ln w="914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50151" y="4110227"/>
              <a:ext cx="1847214" cy="311785"/>
            </a:xfrm>
            <a:custGeom>
              <a:avLst/>
              <a:gdLst/>
              <a:ahLst/>
              <a:cxnLst/>
              <a:rect l="l" t="t" r="r" b="b"/>
              <a:pathLst>
                <a:path w="1847215" h="311785">
                  <a:moveTo>
                    <a:pt x="1795018" y="0"/>
                  </a:moveTo>
                  <a:lnTo>
                    <a:pt x="51943" y="0"/>
                  </a:lnTo>
                  <a:lnTo>
                    <a:pt x="31750" y="4064"/>
                  </a:lnTo>
                  <a:lnTo>
                    <a:pt x="15240" y="15240"/>
                  </a:lnTo>
                  <a:lnTo>
                    <a:pt x="4064" y="31750"/>
                  </a:lnTo>
                  <a:lnTo>
                    <a:pt x="0" y="51943"/>
                  </a:lnTo>
                  <a:lnTo>
                    <a:pt x="0" y="259715"/>
                  </a:lnTo>
                  <a:lnTo>
                    <a:pt x="4064" y="280035"/>
                  </a:lnTo>
                  <a:lnTo>
                    <a:pt x="15240" y="296545"/>
                  </a:lnTo>
                  <a:lnTo>
                    <a:pt x="31750" y="307594"/>
                  </a:lnTo>
                  <a:lnTo>
                    <a:pt x="51943" y="311785"/>
                  </a:lnTo>
                  <a:lnTo>
                    <a:pt x="1795018" y="311785"/>
                  </a:lnTo>
                  <a:lnTo>
                    <a:pt x="1815211" y="307594"/>
                  </a:lnTo>
                  <a:lnTo>
                    <a:pt x="1831848" y="296545"/>
                  </a:lnTo>
                  <a:lnTo>
                    <a:pt x="1842897" y="280035"/>
                  </a:lnTo>
                  <a:lnTo>
                    <a:pt x="1846961" y="259715"/>
                  </a:lnTo>
                  <a:lnTo>
                    <a:pt x="1846961" y="51943"/>
                  </a:lnTo>
                  <a:lnTo>
                    <a:pt x="1838325" y="23114"/>
                  </a:lnTo>
                  <a:lnTo>
                    <a:pt x="1795018" y="0"/>
                  </a:lnTo>
                  <a:close/>
                </a:path>
              </a:pathLst>
            </a:custGeom>
            <a:solidFill>
              <a:srgbClr val="9B1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50913" y="4110990"/>
              <a:ext cx="1847214" cy="311785"/>
            </a:xfrm>
            <a:custGeom>
              <a:avLst/>
              <a:gdLst/>
              <a:ahLst/>
              <a:cxnLst/>
              <a:rect l="l" t="t" r="r" b="b"/>
              <a:pathLst>
                <a:path w="1847215" h="311785">
                  <a:moveTo>
                    <a:pt x="0" y="51943"/>
                  </a:moveTo>
                  <a:lnTo>
                    <a:pt x="4063" y="31750"/>
                  </a:lnTo>
                  <a:lnTo>
                    <a:pt x="15239" y="15240"/>
                  </a:lnTo>
                  <a:lnTo>
                    <a:pt x="31750" y="4064"/>
                  </a:lnTo>
                  <a:lnTo>
                    <a:pt x="51942" y="0"/>
                  </a:lnTo>
                  <a:lnTo>
                    <a:pt x="1795017" y="0"/>
                  </a:lnTo>
                  <a:lnTo>
                    <a:pt x="1838325" y="23114"/>
                  </a:lnTo>
                  <a:lnTo>
                    <a:pt x="1846960" y="51943"/>
                  </a:lnTo>
                  <a:lnTo>
                    <a:pt x="1846960" y="259715"/>
                  </a:lnTo>
                  <a:lnTo>
                    <a:pt x="1842896" y="280035"/>
                  </a:lnTo>
                  <a:lnTo>
                    <a:pt x="1831847" y="296545"/>
                  </a:lnTo>
                  <a:lnTo>
                    <a:pt x="1815210" y="307594"/>
                  </a:lnTo>
                  <a:lnTo>
                    <a:pt x="1795017" y="311785"/>
                  </a:lnTo>
                  <a:lnTo>
                    <a:pt x="51942" y="311785"/>
                  </a:lnTo>
                  <a:lnTo>
                    <a:pt x="31750" y="307594"/>
                  </a:lnTo>
                  <a:lnTo>
                    <a:pt x="15239" y="296545"/>
                  </a:lnTo>
                  <a:lnTo>
                    <a:pt x="4063" y="280035"/>
                  </a:lnTo>
                  <a:lnTo>
                    <a:pt x="0" y="259715"/>
                  </a:lnTo>
                  <a:lnTo>
                    <a:pt x="0" y="51943"/>
                  </a:lnTo>
                  <a:close/>
                </a:path>
              </a:pathLst>
            </a:custGeom>
            <a:ln w="25908">
              <a:solidFill>
                <a:srgbClr val="2E5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964806" y="4146550"/>
            <a:ext cx="101219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-45" dirty="0">
                <a:solidFill>
                  <a:srgbClr val="FFFFFF"/>
                </a:solidFill>
                <a:latin typeface="Verdana"/>
                <a:cs typeface="Verdana"/>
              </a:rPr>
              <a:t>Perwakilan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902261" y="1913953"/>
            <a:ext cx="4395470" cy="3780790"/>
            <a:chOff x="5902261" y="1913953"/>
            <a:chExt cx="4395470" cy="3780790"/>
          </a:xfrm>
        </p:grpSpPr>
        <p:sp>
          <p:nvSpPr>
            <p:cNvPr id="49" name="object 49"/>
            <p:cNvSpPr/>
            <p:nvPr/>
          </p:nvSpPr>
          <p:spPr>
            <a:xfrm>
              <a:off x="5907023" y="1918716"/>
              <a:ext cx="4385945" cy="2364105"/>
            </a:xfrm>
            <a:custGeom>
              <a:avLst/>
              <a:gdLst/>
              <a:ahLst/>
              <a:cxnLst/>
              <a:rect l="l" t="t" r="r" b="b"/>
              <a:pathLst>
                <a:path w="4385945" h="2364104">
                  <a:moveTo>
                    <a:pt x="0" y="2234819"/>
                  </a:moveTo>
                  <a:lnTo>
                    <a:pt x="641857" y="884555"/>
                  </a:lnTo>
                </a:path>
                <a:path w="4385945" h="2364104">
                  <a:moveTo>
                    <a:pt x="0" y="2234819"/>
                  </a:moveTo>
                  <a:lnTo>
                    <a:pt x="641857" y="1403858"/>
                  </a:lnTo>
                </a:path>
                <a:path w="4385945" h="2364104">
                  <a:moveTo>
                    <a:pt x="2489580" y="1403858"/>
                  </a:moveTo>
                  <a:lnTo>
                    <a:pt x="4385564" y="1403858"/>
                  </a:lnTo>
                  <a:lnTo>
                    <a:pt x="4385564" y="888746"/>
                  </a:lnTo>
                </a:path>
                <a:path w="4385945" h="2364104">
                  <a:moveTo>
                    <a:pt x="2489580" y="12826"/>
                  </a:moveTo>
                  <a:lnTo>
                    <a:pt x="2805556" y="0"/>
                  </a:lnTo>
                </a:path>
                <a:path w="4385945" h="2364104">
                  <a:moveTo>
                    <a:pt x="2489580" y="2347214"/>
                  </a:moveTo>
                  <a:lnTo>
                    <a:pt x="2805556" y="2363597"/>
                  </a:lnTo>
                </a:path>
                <a:path w="4385945" h="2364104">
                  <a:moveTo>
                    <a:pt x="0" y="2234819"/>
                  </a:moveTo>
                  <a:lnTo>
                    <a:pt x="641857" y="2347214"/>
                  </a:lnTo>
                </a:path>
              </a:pathLst>
            </a:custGeom>
            <a:ln w="914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550151" y="5137404"/>
              <a:ext cx="1847214" cy="543560"/>
            </a:xfrm>
            <a:custGeom>
              <a:avLst/>
              <a:gdLst/>
              <a:ahLst/>
              <a:cxnLst/>
              <a:rect l="l" t="t" r="r" b="b"/>
              <a:pathLst>
                <a:path w="1847215" h="543560">
                  <a:moveTo>
                    <a:pt x="1756409" y="0"/>
                  </a:moveTo>
                  <a:lnTo>
                    <a:pt x="90550" y="0"/>
                  </a:lnTo>
                  <a:lnTo>
                    <a:pt x="55372" y="7112"/>
                  </a:lnTo>
                  <a:lnTo>
                    <a:pt x="26543" y="26543"/>
                  </a:lnTo>
                  <a:lnTo>
                    <a:pt x="7112" y="55372"/>
                  </a:lnTo>
                  <a:lnTo>
                    <a:pt x="0" y="90551"/>
                  </a:lnTo>
                  <a:lnTo>
                    <a:pt x="0" y="452945"/>
                  </a:lnTo>
                  <a:lnTo>
                    <a:pt x="7112" y="488200"/>
                  </a:lnTo>
                  <a:lnTo>
                    <a:pt x="26543" y="516991"/>
                  </a:lnTo>
                  <a:lnTo>
                    <a:pt x="55372" y="536409"/>
                  </a:lnTo>
                  <a:lnTo>
                    <a:pt x="90550" y="543534"/>
                  </a:lnTo>
                  <a:lnTo>
                    <a:pt x="1756409" y="543534"/>
                  </a:lnTo>
                  <a:lnTo>
                    <a:pt x="1791716" y="536409"/>
                  </a:lnTo>
                  <a:lnTo>
                    <a:pt x="1820545" y="516991"/>
                  </a:lnTo>
                  <a:lnTo>
                    <a:pt x="1839849" y="488200"/>
                  </a:lnTo>
                  <a:lnTo>
                    <a:pt x="1846961" y="452945"/>
                  </a:lnTo>
                  <a:lnTo>
                    <a:pt x="1846961" y="90551"/>
                  </a:lnTo>
                  <a:lnTo>
                    <a:pt x="1840102" y="55880"/>
                  </a:lnTo>
                  <a:lnTo>
                    <a:pt x="1806702" y="15240"/>
                  </a:lnTo>
                  <a:lnTo>
                    <a:pt x="1756409" y="0"/>
                  </a:lnTo>
                  <a:close/>
                </a:path>
              </a:pathLst>
            </a:custGeom>
            <a:solidFill>
              <a:srgbClr val="9B1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550913" y="5138166"/>
              <a:ext cx="1847214" cy="543560"/>
            </a:xfrm>
            <a:custGeom>
              <a:avLst/>
              <a:gdLst/>
              <a:ahLst/>
              <a:cxnLst/>
              <a:rect l="l" t="t" r="r" b="b"/>
              <a:pathLst>
                <a:path w="1847215" h="543560">
                  <a:moveTo>
                    <a:pt x="0" y="90550"/>
                  </a:moveTo>
                  <a:lnTo>
                    <a:pt x="7111" y="55371"/>
                  </a:lnTo>
                  <a:lnTo>
                    <a:pt x="26542" y="26542"/>
                  </a:lnTo>
                  <a:lnTo>
                    <a:pt x="55371" y="7111"/>
                  </a:lnTo>
                  <a:lnTo>
                    <a:pt x="90550" y="0"/>
                  </a:lnTo>
                  <a:lnTo>
                    <a:pt x="1756409" y="0"/>
                  </a:lnTo>
                  <a:lnTo>
                    <a:pt x="1806702" y="15239"/>
                  </a:lnTo>
                  <a:lnTo>
                    <a:pt x="1840102" y="55879"/>
                  </a:lnTo>
                  <a:lnTo>
                    <a:pt x="1846960" y="90550"/>
                  </a:lnTo>
                  <a:lnTo>
                    <a:pt x="1846960" y="452945"/>
                  </a:lnTo>
                  <a:lnTo>
                    <a:pt x="1839849" y="488200"/>
                  </a:lnTo>
                  <a:lnTo>
                    <a:pt x="1820544" y="516991"/>
                  </a:lnTo>
                  <a:lnTo>
                    <a:pt x="1791715" y="536409"/>
                  </a:lnTo>
                  <a:lnTo>
                    <a:pt x="1756409" y="543534"/>
                  </a:lnTo>
                  <a:lnTo>
                    <a:pt x="90550" y="543534"/>
                  </a:lnTo>
                  <a:lnTo>
                    <a:pt x="55371" y="536409"/>
                  </a:lnTo>
                  <a:lnTo>
                    <a:pt x="26542" y="516991"/>
                  </a:lnTo>
                  <a:lnTo>
                    <a:pt x="7111" y="488200"/>
                  </a:lnTo>
                  <a:lnTo>
                    <a:pt x="0" y="452945"/>
                  </a:lnTo>
                  <a:lnTo>
                    <a:pt x="0" y="90550"/>
                  </a:lnTo>
                  <a:close/>
                </a:path>
              </a:pathLst>
            </a:custGeom>
            <a:ln w="25908">
              <a:solidFill>
                <a:srgbClr val="2E5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314308" y="5039614"/>
            <a:ext cx="2559685" cy="781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4365" indent="-596265">
              <a:lnSpc>
                <a:spcPct val="100000"/>
              </a:lnSpc>
              <a:spcBef>
                <a:spcPts val="110"/>
              </a:spcBef>
              <a:buChar char="-"/>
              <a:tabLst>
                <a:tab pos="633730" algn="l"/>
                <a:tab pos="634365" algn="l"/>
              </a:tabLst>
            </a:pPr>
            <a:r>
              <a:rPr sz="1200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emb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ba</a:t>
            </a:r>
            <a:endParaRPr sz="1200">
              <a:latin typeface="Verdana"/>
              <a:cs typeface="Verdana"/>
            </a:endParaRPr>
          </a:p>
          <a:p>
            <a:pPr marL="82550">
              <a:lnSpc>
                <a:spcPct val="100000"/>
              </a:lnSpc>
              <a:spcBef>
                <a:spcPts val="85"/>
              </a:spcBef>
              <a:tabLst>
                <a:tab pos="501015" algn="l"/>
              </a:tabLst>
            </a:pPr>
            <a:r>
              <a:rPr sz="1950" b="1" u="sng" spc="7" baseline="10683" dirty="0">
                <a:solidFill>
                  <a:srgbClr val="FFFFFF"/>
                </a:solidFill>
                <a:uFill>
                  <a:solidFill>
                    <a:srgbClr val="44536A"/>
                  </a:solidFill>
                </a:uFill>
                <a:latin typeface="Verdana"/>
                <a:cs typeface="Verdana"/>
              </a:rPr>
              <a:t> 	</a:t>
            </a:r>
            <a:r>
              <a:rPr sz="1950" b="1" spc="-202" baseline="1068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rjang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200">
              <a:latin typeface="Verdana"/>
              <a:cs typeface="Verdana"/>
            </a:endParaRPr>
          </a:p>
          <a:p>
            <a:pPr marL="634365" lvl="1" indent="-99060">
              <a:lnSpc>
                <a:spcPct val="100000"/>
              </a:lnSpc>
              <a:spcBef>
                <a:spcPts val="85"/>
              </a:spcBef>
              <a:buChar char="-"/>
              <a:tabLst>
                <a:tab pos="634365" algn="l"/>
              </a:tabLst>
            </a:pP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PS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endParaRPr sz="1200">
              <a:latin typeface="Verdana"/>
              <a:cs typeface="Verdana"/>
            </a:endParaRPr>
          </a:p>
          <a:p>
            <a:pPr marL="634365" lvl="1" indent="-99060">
              <a:lnSpc>
                <a:spcPct val="100000"/>
              </a:lnSpc>
              <a:spcBef>
                <a:spcPts val="10"/>
              </a:spcBef>
              <a:buChar char="-"/>
              <a:tabLst>
                <a:tab pos="634365" algn="l"/>
              </a:tabLst>
            </a:pP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Bentuk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Usaha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Tetap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59118" y="5189346"/>
            <a:ext cx="1630045" cy="427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1334" marR="5080" indent="-509270">
              <a:lnSpc>
                <a:spcPct val="101499"/>
              </a:lnSpc>
              <a:spcBef>
                <a:spcPts val="95"/>
              </a:spcBef>
            </a:pPr>
            <a:r>
              <a:rPr sz="1300" b="1" spc="-20" dirty="0">
                <a:solidFill>
                  <a:srgbClr val="FFFFFF"/>
                </a:solidFill>
                <a:latin typeface="Verdana"/>
                <a:cs typeface="Verdana"/>
              </a:rPr>
              <a:t>Ba</a:t>
            </a:r>
            <a:r>
              <a:rPr sz="1300" b="1" spc="-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300" b="1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b="1" spc="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3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b="1" spc="-55" dirty="0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sz="1300" b="1" spc="-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b="1" spc="-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300" b="1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b="1" spc="-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300" b="1" spc="-5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300" b="1" spc="-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b="1" spc="5" dirty="0">
                <a:solidFill>
                  <a:srgbClr val="FFFFFF"/>
                </a:solidFill>
                <a:latin typeface="Verdana"/>
                <a:cs typeface="Verdana"/>
              </a:rPr>
              <a:t>r  </a:t>
            </a:r>
            <a:r>
              <a:rPr sz="1300" b="1" spc="-30" dirty="0">
                <a:solidFill>
                  <a:srgbClr val="FFFFFF"/>
                </a:solidFill>
                <a:latin typeface="Verdana"/>
                <a:cs typeface="Verdana"/>
              </a:rPr>
              <a:t>Negeri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739896" y="1589532"/>
            <a:ext cx="2809875" cy="3820795"/>
          </a:xfrm>
          <a:custGeom>
            <a:avLst/>
            <a:gdLst/>
            <a:ahLst/>
            <a:cxnLst/>
            <a:rect l="l" t="t" r="r" b="b"/>
            <a:pathLst>
              <a:path w="2809875" h="3820795">
                <a:moveTo>
                  <a:pt x="2167636" y="2564637"/>
                </a:moveTo>
                <a:lnTo>
                  <a:pt x="2809621" y="3820414"/>
                </a:lnTo>
              </a:path>
              <a:path w="2809875" h="3820795">
                <a:moveTo>
                  <a:pt x="0" y="1318132"/>
                </a:moveTo>
                <a:lnTo>
                  <a:pt x="645794" y="0"/>
                </a:lnTo>
              </a:path>
              <a:path w="2809875" h="3820795">
                <a:moveTo>
                  <a:pt x="0" y="1318132"/>
                </a:moveTo>
                <a:lnTo>
                  <a:pt x="645794" y="2564765"/>
                </a:lnTo>
              </a:path>
            </a:pathLst>
          </a:custGeom>
          <a:ln w="9144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96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9010"/>
            <a:ext cx="12191999" cy="65989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081" y="166497"/>
            <a:ext cx="6973570" cy="9226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515"/>
              </a:spcBef>
            </a:pPr>
            <a:r>
              <a:rPr sz="3100" spc="-5" dirty="0">
                <a:solidFill>
                  <a:srgbClr val="339933"/>
                </a:solidFill>
                <a:latin typeface="Calibri"/>
                <a:cs typeface="Calibri"/>
              </a:rPr>
              <a:t>PP</a:t>
            </a:r>
            <a:r>
              <a:rPr sz="3100" spc="-10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339933"/>
                </a:solidFill>
                <a:latin typeface="Calibri"/>
                <a:cs typeface="Calibri"/>
              </a:rPr>
              <a:t>No.7</a:t>
            </a:r>
            <a:r>
              <a:rPr sz="3100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3100" spc="-55" dirty="0">
                <a:solidFill>
                  <a:srgbClr val="339933"/>
                </a:solidFill>
                <a:latin typeface="Calibri"/>
                <a:cs typeface="Calibri"/>
              </a:rPr>
              <a:t>Tahun</a:t>
            </a:r>
            <a:r>
              <a:rPr sz="3100" spc="10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339933"/>
                </a:solidFill>
                <a:latin typeface="Calibri"/>
                <a:cs typeface="Calibri"/>
              </a:rPr>
              <a:t>2021</a:t>
            </a:r>
            <a:r>
              <a:rPr sz="3100" spc="5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3100" spc="-25" dirty="0">
                <a:solidFill>
                  <a:srgbClr val="339933"/>
                </a:solidFill>
                <a:latin typeface="Calibri"/>
                <a:cs typeface="Calibri"/>
              </a:rPr>
              <a:t>tentang</a:t>
            </a:r>
            <a:r>
              <a:rPr sz="3100" spc="35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3100" spc="-15" dirty="0">
                <a:solidFill>
                  <a:srgbClr val="339933"/>
                </a:solidFill>
                <a:latin typeface="Calibri"/>
                <a:cs typeface="Calibri"/>
              </a:rPr>
              <a:t>Kemudahan, </a:t>
            </a:r>
            <a:r>
              <a:rPr sz="3100" spc="-10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3100" spc="-20" dirty="0">
                <a:solidFill>
                  <a:srgbClr val="339933"/>
                </a:solidFill>
                <a:latin typeface="Calibri"/>
                <a:cs typeface="Calibri"/>
              </a:rPr>
              <a:t>Pelindungan,</a:t>
            </a:r>
            <a:r>
              <a:rPr sz="3100" spc="45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339933"/>
                </a:solidFill>
                <a:latin typeface="Calibri"/>
                <a:cs typeface="Calibri"/>
              </a:rPr>
              <a:t>dan</a:t>
            </a:r>
            <a:r>
              <a:rPr sz="3100" spc="-5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3100" spc="-25" dirty="0">
                <a:solidFill>
                  <a:srgbClr val="339933"/>
                </a:solidFill>
                <a:latin typeface="Calibri"/>
                <a:cs typeface="Calibri"/>
              </a:rPr>
              <a:t>Pemberdayaan</a:t>
            </a:r>
            <a:r>
              <a:rPr sz="3100" spc="25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339933"/>
                </a:solidFill>
                <a:latin typeface="Calibri"/>
                <a:cs typeface="Calibri"/>
              </a:rPr>
              <a:t>K-UMKM</a:t>
            </a:r>
            <a:endParaRPr sz="31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6075" y="1208532"/>
          <a:ext cx="5255894" cy="2365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63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Kriteria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UMKM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berdasarkan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solidFill>
                      <a:srgbClr val="1F48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859"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Kriteria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060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Usaha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Sebelum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330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UU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8547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Setelah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203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UU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8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Mikro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4F81BC"/>
                      </a:solidFill>
                      <a:prstDash val="solid"/>
                    </a:lnL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≤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Rp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50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Juta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≤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Rp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Miliar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Kecil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4F81BC"/>
                      </a:solidFill>
                      <a:prstDash val="solid"/>
                    </a:lnL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Rp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50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&lt;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≤ 500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Juta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Rp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&lt;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≤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5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Miliar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Menengah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4F81BC"/>
                      </a:solidFill>
                      <a:prstDash val="solid"/>
                    </a:lnL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Rp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500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Juta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&lt;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≤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Miliar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9461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Rp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&lt;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x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≤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Miliar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Besar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4F81BC"/>
                      </a:solidFill>
                      <a:prstDash val="solid"/>
                    </a:lnL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Rp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Miliar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Rp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Miliar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676900" y="1210055"/>
            <a:ext cx="6515100" cy="307975"/>
          </a:xfrm>
          <a:custGeom>
            <a:avLst/>
            <a:gdLst/>
            <a:ahLst/>
            <a:cxnLst/>
            <a:rect l="l" t="t" r="r" b="b"/>
            <a:pathLst>
              <a:path w="6515100" h="307975">
                <a:moveTo>
                  <a:pt x="6515100" y="0"/>
                </a:moveTo>
                <a:lnTo>
                  <a:pt x="0" y="0"/>
                </a:lnTo>
                <a:lnTo>
                  <a:pt x="0" y="307848"/>
                </a:lnTo>
                <a:lnTo>
                  <a:pt x="6515100" y="307848"/>
                </a:lnTo>
                <a:lnTo>
                  <a:pt x="65151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18834" y="1231519"/>
            <a:ext cx="5031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Kemudahan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Dukungan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Pemerintah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Pusat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Daerah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bagi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UMKM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31380" y="1550288"/>
            <a:ext cx="471170" cy="4758690"/>
            <a:chOff x="7231380" y="1550288"/>
            <a:chExt cx="471170" cy="4758690"/>
          </a:xfrm>
        </p:grpSpPr>
        <p:sp>
          <p:nvSpPr>
            <p:cNvPr id="8" name="object 8"/>
            <p:cNvSpPr/>
            <p:nvPr/>
          </p:nvSpPr>
          <p:spPr>
            <a:xfrm>
              <a:off x="7467600" y="1578863"/>
              <a:ext cx="0" cy="4701540"/>
            </a:xfrm>
            <a:custGeom>
              <a:avLst/>
              <a:gdLst/>
              <a:ahLst/>
              <a:cxnLst/>
              <a:rect l="l" t="t" r="r" b="b"/>
              <a:pathLst>
                <a:path h="4701540">
                  <a:moveTo>
                    <a:pt x="0" y="0"/>
                  </a:moveTo>
                  <a:lnTo>
                    <a:pt x="0" y="4701159"/>
                  </a:lnTo>
                </a:path>
              </a:pathLst>
            </a:custGeom>
            <a:ln w="5715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31380" y="2302763"/>
              <a:ext cx="471170" cy="3167380"/>
            </a:xfrm>
            <a:custGeom>
              <a:avLst/>
              <a:gdLst/>
              <a:ahLst/>
              <a:cxnLst/>
              <a:rect l="l" t="t" r="r" b="b"/>
              <a:pathLst>
                <a:path w="471170" h="3167379">
                  <a:moveTo>
                    <a:pt x="470916" y="2931414"/>
                  </a:moveTo>
                  <a:lnTo>
                    <a:pt x="466128" y="2883966"/>
                  </a:lnTo>
                  <a:lnTo>
                    <a:pt x="452412" y="2839770"/>
                  </a:lnTo>
                  <a:lnTo>
                    <a:pt x="430695" y="2799765"/>
                  </a:lnTo>
                  <a:lnTo>
                    <a:pt x="401955" y="2764917"/>
                  </a:lnTo>
                  <a:lnTo>
                    <a:pt x="367106" y="2736177"/>
                  </a:lnTo>
                  <a:lnTo>
                    <a:pt x="327101" y="2714460"/>
                  </a:lnTo>
                  <a:lnTo>
                    <a:pt x="282905" y="2700744"/>
                  </a:lnTo>
                  <a:lnTo>
                    <a:pt x="235458" y="2695956"/>
                  </a:lnTo>
                  <a:lnTo>
                    <a:pt x="187998" y="2700744"/>
                  </a:lnTo>
                  <a:lnTo>
                    <a:pt x="143802" y="2714460"/>
                  </a:lnTo>
                  <a:lnTo>
                    <a:pt x="103797" y="2736177"/>
                  </a:lnTo>
                  <a:lnTo>
                    <a:pt x="68961" y="2764917"/>
                  </a:lnTo>
                  <a:lnTo>
                    <a:pt x="40208" y="2799765"/>
                  </a:lnTo>
                  <a:lnTo>
                    <a:pt x="18491" y="2839770"/>
                  </a:lnTo>
                  <a:lnTo>
                    <a:pt x="4775" y="2883966"/>
                  </a:lnTo>
                  <a:lnTo>
                    <a:pt x="0" y="2931414"/>
                  </a:lnTo>
                  <a:lnTo>
                    <a:pt x="4775" y="2978874"/>
                  </a:lnTo>
                  <a:lnTo>
                    <a:pt x="18491" y="3023070"/>
                  </a:lnTo>
                  <a:lnTo>
                    <a:pt x="40208" y="3063075"/>
                  </a:lnTo>
                  <a:lnTo>
                    <a:pt x="68961" y="3097911"/>
                  </a:lnTo>
                  <a:lnTo>
                    <a:pt x="103797" y="3126663"/>
                  </a:lnTo>
                  <a:lnTo>
                    <a:pt x="143802" y="3148380"/>
                  </a:lnTo>
                  <a:lnTo>
                    <a:pt x="187998" y="3162096"/>
                  </a:lnTo>
                  <a:lnTo>
                    <a:pt x="235458" y="3166872"/>
                  </a:lnTo>
                  <a:lnTo>
                    <a:pt x="282905" y="3162096"/>
                  </a:lnTo>
                  <a:lnTo>
                    <a:pt x="327101" y="3148380"/>
                  </a:lnTo>
                  <a:lnTo>
                    <a:pt x="367106" y="3126663"/>
                  </a:lnTo>
                  <a:lnTo>
                    <a:pt x="401942" y="3097911"/>
                  </a:lnTo>
                  <a:lnTo>
                    <a:pt x="430695" y="3063075"/>
                  </a:lnTo>
                  <a:lnTo>
                    <a:pt x="452412" y="3023070"/>
                  </a:lnTo>
                  <a:lnTo>
                    <a:pt x="466128" y="2978874"/>
                  </a:lnTo>
                  <a:lnTo>
                    <a:pt x="470916" y="2931414"/>
                  </a:lnTo>
                  <a:close/>
                </a:path>
                <a:path w="471170" h="3167379">
                  <a:moveTo>
                    <a:pt x="470916" y="1739646"/>
                  </a:moveTo>
                  <a:lnTo>
                    <a:pt x="466128" y="1692198"/>
                  </a:lnTo>
                  <a:lnTo>
                    <a:pt x="452412" y="1648002"/>
                  </a:lnTo>
                  <a:lnTo>
                    <a:pt x="430695" y="1607997"/>
                  </a:lnTo>
                  <a:lnTo>
                    <a:pt x="401955" y="1573149"/>
                  </a:lnTo>
                  <a:lnTo>
                    <a:pt x="367106" y="1544408"/>
                  </a:lnTo>
                  <a:lnTo>
                    <a:pt x="327101" y="1522691"/>
                  </a:lnTo>
                  <a:lnTo>
                    <a:pt x="282905" y="1508975"/>
                  </a:lnTo>
                  <a:lnTo>
                    <a:pt x="235458" y="1504188"/>
                  </a:lnTo>
                  <a:lnTo>
                    <a:pt x="187998" y="1508975"/>
                  </a:lnTo>
                  <a:lnTo>
                    <a:pt x="143802" y="1522691"/>
                  </a:lnTo>
                  <a:lnTo>
                    <a:pt x="103797" y="1544408"/>
                  </a:lnTo>
                  <a:lnTo>
                    <a:pt x="68961" y="1573149"/>
                  </a:lnTo>
                  <a:lnTo>
                    <a:pt x="40208" y="1607997"/>
                  </a:lnTo>
                  <a:lnTo>
                    <a:pt x="18491" y="1648002"/>
                  </a:lnTo>
                  <a:lnTo>
                    <a:pt x="4775" y="1692198"/>
                  </a:lnTo>
                  <a:lnTo>
                    <a:pt x="0" y="1739646"/>
                  </a:lnTo>
                  <a:lnTo>
                    <a:pt x="4775" y="1787105"/>
                  </a:lnTo>
                  <a:lnTo>
                    <a:pt x="18491" y="1831301"/>
                  </a:lnTo>
                  <a:lnTo>
                    <a:pt x="40208" y="1871306"/>
                  </a:lnTo>
                  <a:lnTo>
                    <a:pt x="68961" y="1906143"/>
                  </a:lnTo>
                  <a:lnTo>
                    <a:pt x="103797" y="1934895"/>
                  </a:lnTo>
                  <a:lnTo>
                    <a:pt x="143802" y="1956612"/>
                  </a:lnTo>
                  <a:lnTo>
                    <a:pt x="187998" y="1970328"/>
                  </a:lnTo>
                  <a:lnTo>
                    <a:pt x="235458" y="1975104"/>
                  </a:lnTo>
                  <a:lnTo>
                    <a:pt x="282905" y="1970328"/>
                  </a:lnTo>
                  <a:lnTo>
                    <a:pt x="327101" y="1956612"/>
                  </a:lnTo>
                  <a:lnTo>
                    <a:pt x="367106" y="1934895"/>
                  </a:lnTo>
                  <a:lnTo>
                    <a:pt x="401942" y="1906155"/>
                  </a:lnTo>
                  <a:lnTo>
                    <a:pt x="430695" y="1871306"/>
                  </a:lnTo>
                  <a:lnTo>
                    <a:pt x="452412" y="1831301"/>
                  </a:lnTo>
                  <a:lnTo>
                    <a:pt x="466128" y="1787105"/>
                  </a:lnTo>
                  <a:lnTo>
                    <a:pt x="470916" y="1739646"/>
                  </a:lnTo>
                  <a:close/>
                </a:path>
                <a:path w="471170" h="3167379">
                  <a:moveTo>
                    <a:pt x="470916" y="236220"/>
                  </a:moveTo>
                  <a:lnTo>
                    <a:pt x="466128" y="188633"/>
                  </a:lnTo>
                  <a:lnTo>
                    <a:pt x="452412" y="144297"/>
                  </a:lnTo>
                  <a:lnTo>
                    <a:pt x="430695" y="104165"/>
                  </a:lnTo>
                  <a:lnTo>
                    <a:pt x="401955" y="69202"/>
                  </a:lnTo>
                  <a:lnTo>
                    <a:pt x="367106" y="40360"/>
                  </a:lnTo>
                  <a:lnTo>
                    <a:pt x="327101" y="18580"/>
                  </a:lnTo>
                  <a:lnTo>
                    <a:pt x="282905" y="4800"/>
                  </a:lnTo>
                  <a:lnTo>
                    <a:pt x="235458" y="0"/>
                  </a:lnTo>
                  <a:lnTo>
                    <a:pt x="187998" y="4800"/>
                  </a:lnTo>
                  <a:lnTo>
                    <a:pt x="143802" y="18580"/>
                  </a:lnTo>
                  <a:lnTo>
                    <a:pt x="103797" y="40360"/>
                  </a:lnTo>
                  <a:lnTo>
                    <a:pt x="68961" y="69202"/>
                  </a:lnTo>
                  <a:lnTo>
                    <a:pt x="40208" y="104165"/>
                  </a:lnTo>
                  <a:lnTo>
                    <a:pt x="18491" y="144297"/>
                  </a:lnTo>
                  <a:lnTo>
                    <a:pt x="4775" y="188633"/>
                  </a:lnTo>
                  <a:lnTo>
                    <a:pt x="0" y="236220"/>
                  </a:lnTo>
                  <a:lnTo>
                    <a:pt x="4775" y="283819"/>
                  </a:lnTo>
                  <a:lnTo>
                    <a:pt x="18491" y="328155"/>
                  </a:lnTo>
                  <a:lnTo>
                    <a:pt x="40208" y="368287"/>
                  </a:lnTo>
                  <a:lnTo>
                    <a:pt x="68961" y="403250"/>
                  </a:lnTo>
                  <a:lnTo>
                    <a:pt x="103797" y="432092"/>
                  </a:lnTo>
                  <a:lnTo>
                    <a:pt x="143802" y="453872"/>
                  </a:lnTo>
                  <a:lnTo>
                    <a:pt x="187998" y="467652"/>
                  </a:lnTo>
                  <a:lnTo>
                    <a:pt x="235458" y="472440"/>
                  </a:lnTo>
                  <a:lnTo>
                    <a:pt x="282905" y="467652"/>
                  </a:lnTo>
                  <a:lnTo>
                    <a:pt x="327101" y="453872"/>
                  </a:lnTo>
                  <a:lnTo>
                    <a:pt x="367106" y="432092"/>
                  </a:lnTo>
                  <a:lnTo>
                    <a:pt x="401942" y="403250"/>
                  </a:lnTo>
                  <a:lnTo>
                    <a:pt x="430695" y="368287"/>
                  </a:lnTo>
                  <a:lnTo>
                    <a:pt x="452412" y="328155"/>
                  </a:lnTo>
                  <a:lnTo>
                    <a:pt x="466128" y="283819"/>
                  </a:lnTo>
                  <a:lnTo>
                    <a:pt x="470916" y="23622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17133" y="2293747"/>
            <a:ext cx="10350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9560" marR="5080" indent="-277495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Calibri"/>
                <a:cs typeface="Calibri"/>
              </a:rPr>
              <a:t>K</a:t>
            </a:r>
            <a:r>
              <a:rPr sz="1600" b="1" spc="-10" dirty="0">
                <a:latin typeface="Calibri"/>
                <a:cs typeface="Calibri"/>
              </a:rPr>
              <a:t>em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5" dirty="0">
                <a:latin typeface="Calibri"/>
                <a:cs typeface="Calibri"/>
              </a:rPr>
              <a:t>ahan  Le</a:t>
            </a:r>
            <a:r>
              <a:rPr sz="1600" b="1" spc="-35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l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30265" y="3611626"/>
            <a:ext cx="11220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6360" algn="just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Calibri"/>
                <a:cs typeface="Calibri"/>
              </a:rPr>
              <a:t>K</a:t>
            </a:r>
            <a:r>
              <a:rPr sz="1600" b="1" spc="-10" dirty="0">
                <a:latin typeface="Calibri"/>
                <a:cs typeface="Calibri"/>
              </a:rPr>
              <a:t>em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5" dirty="0">
                <a:latin typeface="Calibri"/>
                <a:cs typeface="Calibri"/>
              </a:rPr>
              <a:t>ahan  </a:t>
            </a:r>
            <a:r>
              <a:rPr sz="1600" b="1" spc="-10" dirty="0">
                <a:latin typeface="Calibri"/>
                <a:cs typeface="Calibri"/>
              </a:rPr>
              <a:t>Produksi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dan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Pembiayaan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32526" y="4745482"/>
            <a:ext cx="13201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5115" algn="just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Calibri"/>
                <a:cs typeface="Calibri"/>
              </a:rPr>
              <a:t>K</a:t>
            </a:r>
            <a:r>
              <a:rPr sz="1600" b="1" spc="-10" dirty="0">
                <a:latin typeface="Calibri"/>
                <a:cs typeface="Calibri"/>
              </a:rPr>
              <a:t>em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5" dirty="0">
                <a:latin typeface="Calibri"/>
                <a:cs typeface="Calibri"/>
              </a:rPr>
              <a:t>ahan  </a:t>
            </a:r>
            <a:r>
              <a:rPr sz="1600" b="1" spc="-10" dirty="0">
                <a:latin typeface="Calibri"/>
                <a:cs typeface="Calibri"/>
              </a:rPr>
              <a:t>Pemasaran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dan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Pasca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Produksi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83397" y="1609470"/>
            <a:ext cx="370903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Pendirian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Perseroan Perseorangan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bagi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UMK</a:t>
            </a:r>
            <a:endParaRPr sz="1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NIB</a:t>
            </a:r>
            <a:r>
              <a:rPr sz="1400" spc="-10" dirty="0">
                <a:latin typeface="Calibri"/>
                <a:cs typeface="Calibri"/>
              </a:rPr>
              <a:t> sebagai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Perizinan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Tunggal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bagi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UMK</a:t>
            </a:r>
            <a:r>
              <a:rPr sz="1400" spc="-10" dirty="0">
                <a:latin typeface="Calibri"/>
                <a:cs typeface="Calibri"/>
              </a:rPr>
              <a:t> (</a:t>
            </a:r>
            <a:r>
              <a:rPr sz="1400" u="heavy" spc="-10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Risiko </a:t>
            </a:r>
            <a:r>
              <a:rPr sz="1400" spc="-30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1400" u="heavy" spc="-10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Rendah</a:t>
            </a:r>
            <a:r>
              <a:rPr sz="1400" spc="-10" dirty="0">
                <a:solidFill>
                  <a:srgbClr val="6FAC46"/>
                </a:solidFill>
                <a:latin typeface="Calibri"/>
                <a:cs typeface="Calibri"/>
              </a:rPr>
              <a:t>:</a:t>
            </a:r>
            <a:r>
              <a:rPr sz="1400" spc="1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FAC46"/>
                </a:solidFill>
                <a:latin typeface="Calibri"/>
                <a:cs typeface="Calibri"/>
              </a:rPr>
              <a:t>NIB</a:t>
            </a:r>
            <a:r>
              <a:rPr sz="1400" spc="-2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FAC46"/>
                </a:solidFill>
                <a:latin typeface="Calibri"/>
                <a:cs typeface="Calibri"/>
              </a:rPr>
              <a:t>sebagai</a:t>
            </a:r>
            <a:r>
              <a:rPr sz="1400" spc="2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FAC46"/>
                </a:solidFill>
                <a:latin typeface="Calibri"/>
                <a:cs typeface="Calibri"/>
              </a:rPr>
              <a:t>identitas,</a:t>
            </a:r>
            <a:r>
              <a:rPr sz="1400" spc="2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FAC46"/>
                </a:solidFill>
                <a:latin typeface="Calibri"/>
                <a:cs typeface="Calibri"/>
              </a:rPr>
              <a:t>legalitas,</a:t>
            </a:r>
            <a:r>
              <a:rPr sz="1400" spc="1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FAC46"/>
                </a:solidFill>
                <a:latin typeface="Calibri"/>
                <a:cs typeface="Calibri"/>
              </a:rPr>
              <a:t>SNI, </a:t>
            </a:r>
            <a:r>
              <a:rPr sz="140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6FAC46"/>
                </a:solidFill>
                <a:latin typeface="Calibri"/>
                <a:cs typeface="Calibri"/>
              </a:rPr>
              <a:t>Pernyataan</a:t>
            </a:r>
            <a:r>
              <a:rPr sz="1400" spc="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FAC46"/>
                </a:solidFill>
                <a:latin typeface="Calibri"/>
                <a:cs typeface="Calibri"/>
              </a:rPr>
              <a:t>Jaminan</a:t>
            </a:r>
            <a:r>
              <a:rPr sz="1400" spc="1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FAC46"/>
                </a:solidFill>
                <a:latin typeface="Calibri"/>
                <a:cs typeface="Calibri"/>
              </a:rPr>
              <a:t>Halal</a:t>
            </a:r>
            <a:r>
              <a:rPr sz="1400" spc="-5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299085" marR="2228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Pembinaan pemenuhan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standar </a:t>
            </a:r>
            <a:r>
              <a:rPr sz="1400" spc="-10" dirty="0">
                <a:latin typeface="Calibri"/>
                <a:cs typeface="Calibri"/>
              </a:rPr>
              <a:t>produk</a:t>
            </a:r>
            <a:r>
              <a:rPr sz="1400" spc="-5" dirty="0">
                <a:latin typeface="Calibri"/>
                <a:cs typeface="Calibri"/>
              </a:rPr>
              <a:t> dan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sertifikat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halal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oleh</a:t>
            </a:r>
            <a:r>
              <a:rPr sz="1400" spc="-10" dirty="0">
                <a:latin typeface="Calibri"/>
                <a:cs typeface="Calibri"/>
              </a:rPr>
              <a:t> Pemerintah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Pembebasan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biaya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perizinan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bagi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UMK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91018" y="3581780"/>
            <a:ext cx="376809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Kemudahan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pembiayaan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permodalan;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Kemudahan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penyediaan bahan baku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proses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produksi;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Peningkatan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kualitas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SDM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3397" y="4704715"/>
            <a:ext cx="4132579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Alokasi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30% dari </a:t>
            </a:r>
            <a:r>
              <a:rPr sz="1400" dirty="0">
                <a:latin typeface="Calibri"/>
                <a:cs typeface="Calibri"/>
              </a:rPr>
              <a:t>lahan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komersial, tempat </a:t>
            </a:r>
            <a:r>
              <a:rPr sz="1400" spc="-5" dirty="0">
                <a:latin typeface="Calibri"/>
                <a:cs typeface="Calibri"/>
              </a:rPr>
              <a:t> perbelanjaan,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maupun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infrastruktur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publik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bagi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UMK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Alokasi minimal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40%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pengadaan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barang/jasa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pemerintah untuk </a:t>
            </a:r>
            <a:r>
              <a:rPr sz="1400" spc="-10" dirty="0">
                <a:latin typeface="Calibri"/>
                <a:cs typeface="Calibri"/>
              </a:rPr>
              <a:t>produk </a:t>
            </a:r>
            <a:r>
              <a:rPr sz="1400" dirty="0">
                <a:latin typeface="Calibri"/>
                <a:cs typeface="Calibri"/>
              </a:rPr>
              <a:t>UMK.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6173" y="3583940"/>
            <a:ext cx="406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*Untuk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memperluas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basis pembinaan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pemberdayaan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UMKM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6841" y="3957015"/>
            <a:ext cx="41471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Fokus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BKPM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dalam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Peningkatan </a:t>
            </a:r>
            <a:r>
              <a:rPr sz="1800" b="1" spc="-20" dirty="0">
                <a:latin typeface="Calibri"/>
                <a:cs typeface="Calibri"/>
              </a:rPr>
              <a:t>Daya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Saing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K-UMKM: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45869" y="4580382"/>
            <a:ext cx="3957954" cy="532130"/>
          </a:xfrm>
          <a:custGeom>
            <a:avLst/>
            <a:gdLst/>
            <a:ahLst/>
            <a:cxnLst/>
            <a:rect l="l" t="t" r="r" b="b"/>
            <a:pathLst>
              <a:path w="3957954" h="532129">
                <a:moveTo>
                  <a:pt x="0" y="88646"/>
                </a:moveTo>
                <a:lnTo>
                  <a:pt x="6975" y="54167"/>
                </a:lnTo>
                <a:lnTo>
                  <a:pt x="25987" y="25987"/>
                </a:lnTo>
                <a:lnTo>
                  <a:pt x="54167" y="6975"/>
                </a:lnTo>
                <a:lnTo>
                  <a:pt x="88646" y="0"/>
                </a:lnTo>
                <a:lnTo>
                  <a:pt x="3869181" y="0"/>
                </a:lnTo>
                <a:lnTo>
                  <a:pt x="3903660" y="6975"/>
                </a:lnTo>
                <a:lnTo>
                  <a:pt x="3931840" y="25987"/>
                </a:lnTo>
                <a:lnTo>
                  <a:pt x="3950852" y="54167"/>
                </a:lnTo>
                <a:lnTo>
                  <a:pt x="3957828" y="88646"/>
                </a:lnTo>
                <a:lnTo>
                  <a:pt x="3957828" y="443230"/>
                </a:lnTo>
                <a:lnTo>
                  <a:pt x="3950852" y="477708"/>
                </a:lnTo>
                <a:lnTo>
                  <a:pt x="3931840" y="505888"/>
                </a:lnTo>
                <a:lnTo>
                  <a:pt x="3903660" y="524900"/>
                </a:lnTo>
                <a:lnTo>
                  <a:pt x="3869181" y="531876"/>
                </a:lnTo>
                <a:lnTo>
                  <a:pt x="88646" y="531876"/>
                </a:lnTo>
                <a:lnTo>
                  <a:pt x="54167" y="524900"/>
                </a:lnTo>
                <a:lnTo>
                  <a:pt x="25987" y="505888"/>
                </a:lnTo>
                <a:lnTo>
                  <a:pt x="6975" y="477708"/>
                </a:lnTo>
                <a:lnTo>
                  <a:pt x="0" y="443230"/>
                </a:lnTo>
                <a:lnTo>
                  <a:pt x="0" y="8864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0010" y="4715332"/>
            <a:ext cx="33534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Perizinan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Berusaha dan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Insentif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bagi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K-UMKM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33677" y="5340858"/>
            <a:ext cx="4142740" cy="890269"/>
          </a:xfrm>
          <a:custGeom>
            <a:avLst/>
            <a:gdLst/>
            <a:ahLst/>
            <a:cxnLst/>
            <a:rect l="l" t="t" r="r" b="b"/>
            <a:pathLst>
              <a:path w="4142740" h="890270">
                <a:moveTo>
                  <a:pt x="0" y="148335"/>
                </a:moveTo>
                <a:lnTo>
                  <a:pt x="7563" y="101453"/>
                </a:lnTo>
                <a:lnTo>
                  <a:pt x="28622" y="60734"/>
                </a:lnTo>
                <a:lnTo>
                  <a:pt x="60734" y="28622"/>
                </a:lnTo>
                <a:lnTo>
                  <a:pt x="101453" y="7563"/>
                </a:lnTo>
                <a:lnTo>
                  <a:pt x="148335" y="0"/>
                </a:lnTo>
                <a:lnTo>
                  <a:pt x="3993896" y="0"/>
                </a:lnTo>
                <a:lnTo>
                  <a:pt x="4040778" y="7563"/>
                </a:lnTo>
                <a:lnTo>
                  <a:pt x="4081497" y="28622"/>
                </a:lnTo>
                <a:lnTo>
                  <a:pt x="4113609" y="60734"/>
                </a:lnTo>
                <a:lnTo>
                  <a:pt x="4134668" y="101453"/>
                </a:lnTo>
                <a:lnTo>
                  <a:pt x="4142232" y="148335"/>
                </a:lnTo>
                <a:lnTo>
                  <a:pt x="4142232" y="741679"/>
                </a:lnTo>
                <a:lnTo>
                  <a:pt x="4134668" y="788567"/>
                </a:lnTo>
                <a:lnTo>
                  <a:pt x="4113609" y="829287"/>
                </a:lnTo>
                <a:lnTo>
                  <a:pt x="4081497" y="861396"/>
                </a:lnTo>
                <a:lnTo>
                  <a:pt x="4040778" y="882454"/>
                </a:lnTo>
                <a:lnTo>
                  <a:pt x="3993896" y="890015"/>
                </a:lnTo>
                <a:lnTo>
                  <a:pt x="148335" y="890015"/>
                </a:lnTo>
                <a:lnTo>
                  <a:pt x="101453" y="882454"/>
                </a:lnTo>
                <a:lnTo>
                  <a:pt x="60734" y="861396"/>
                </a:lnTo>
                <a:lnTo>
                  <a:pt x="28622" y="829287"/>
                </a:lnTo>
                <a:lnTo>
                  <a:pt x="7563" y="788567"/>
                </a:lnTo>
                <a:lnTo>
                  <a:pt x="0" y="741679"/>
                </a:lnTo>
                <a:lnTo>
                  <a:pt x="0" y="14833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54963" y="5399278"/>
            <a:ext cx="1308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Kemitraan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K-UMK</a:t>
            </a:r>
            <a:r>
              <a:rPr sz="1200" spc="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54963" y="5582208"/>
            <a:ext cx="3898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dirty="0">
                <a:latin typeface="Calibri"/>
                <a:cs typeface="Calibri"/>
              </a:rPr>
              <a:t>Kewajiban</a:t>
            </a:r>
            <a:r>
              <a:rPr sz="1200" spc="-5" dirty="0">
                <a:latin typeface="Calibri"/>
                <a:cs typeface="Calibri"/>
              </a:rPr>
              <a:t> kemitraan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bagi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Usaha </a:t>
            </a:r>
            <a:r>
              <a:rPr sz="1200" spc="-5" dirty="0">
                <a:latin typeface="Calibri"/>
                <a:cs typeface="Calibri"/>
              </a:rPr>
              <a:t>Besar</a:t>
            </a:r>
            <a:r>
              <a:rPr sz="1200" dirty="0">
                <a:latin typeface="Calibri"/>
                <a:cs typeface="Calibri"/>
              </a:rPr>
              <a:t> (Perpres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10/2021)</a:t>
            </a:r>
            <a:endParaRPr sz="12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  <a:tab pos="1073150" algn="l"/>
                <a:tab pos="1665605" algn="l"/>
                <a:tab pos="2183765" algn="l"/>
                <a:tab pos="2661285" algn="l"/>
                <a:tab pos="3086735" algn="l"/>
              </a:tabLst>
            </a:pPr>
            <a:r>
              <a:rPr sz="1200" dirty="0">
                <a:latin typeface="Calibri"/>
                <a:cs typeface="Calibri"/>
              </a:rPr>
              <a:t>Kemitra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	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ng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	U</a:t>
            </a:r>
            <a:r>
              <a:rPr sz="1200" spc="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a	Besar	y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ng	memper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le</a:t>
            </a:r>
            <a:r>
              <a:rPr sz="1200" dirty="0">
                <a:latin typeface="Calibri"/>
                <a:cs typeface="Calibri"/>
              </a:rPr>
              <a:t>h  insentif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6784" y="4355591"/>
            <a:ext cx="887094" cy="1902460"/>
            <a:chOff x="176784" y="4355591"/>
            <a:chExt cx="887094" cy="1902460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31" y="5449823"/>
              <a:ext cx="807720" cy="8077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784" y="4355591"/>
              <a:ext cx="886968" cy="886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029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127" y="879347"/>
            <a:ext cx="858519" cy="993775"/>
            <a:chOff x="262127" y="879347"/>
            <a:chExt cx="858519" cy="993775"/>
          </a:xfrm>
        </p:grpSpPr>
        <p:sp>
          <p:nvSpPr>
            <p:cNvPr id="3" name="object 3"/>
            <p:cNvSpPr/>
            <p:nvPr/>
          </p:nvSpPr>
          <p:spPr>
            <a:xfrm>
              <a:off x="268223" y="885443"/>
              <a:ext cx="845819" cy="981710"/>
            </a:xfrm>
            <a:custGeom>
              <a:avLst/>
              <a:gdLst/>
              <a:ahLst/>
              <a:cxnLst/>
              <a:rect l="l" t="t" r="r" b="b"/>
              <a:pathLst>
                <a:path w="845819" h="981710">
                  <a:moveTo>
                    <a:pt x="549592" y="0"/>
                  </a:moveTo>
                  <a:lnTo>
                    <a:pt x="0" y="0"/>
                  </a:lnTo>
                  <a:lnTo>
                    <a:pt x="0" y="981455"/>
                  </a:lnTo>
                  <a:lnTo>
                    <a:pt x="549592" y="981455"/>
                  </a:lnTo>
                  <a:lnTo>
                    <a:pt x="549592" y="596391"/>
                  </a:lnTo>
                  <a:lnTo>
                    <a:pt x="634364" y="596391"/>
                  </a:lnTo>
                  <a:lnTo>
                    <a:pt x="634364" y="702182"/>
                  </a:lnTo>
                  <a:lnTo>
                    <a:pt x="845819" y="490727"/>
                  </a:lnTo>
                  <a:lnTo>
                    <a:pt x="634364" y="279272"/>
                  </a:lnTo>
                  <a:lnTo>
                    <a:pt x="634364" y="384936"/>
                  </a:lnTo>
                  <a:lnTo>
                    <a:pt x="549592" y="384936"/>
                  </a:lnTo>
                  <a:lnTo>
                    <a:pt x="549592" y="0"/>
                  </a:lnTo>
                  <a:close/>
                </a:path>
              </a:pathLst>
            </a:custGeom>
            <a:solidFill>
              <a:srgbClr val="8E1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8223" y="885443"/>
              <a:ext cx="845819" cy="981710"/>
            </a:xfrm>
            <a:custGeom>
              <a:avLst/>
              <a:gdLst/>
              <a:ahLst/>
              <a:cxnLst/>
              <a:rect l="l" t="t" r="r" b="b"/>
              <a:pathLst>
                <a:path w="845819" h="981710">
                  <a:moveTo>
                    <a:pt x="0" y="0"/>
                  </a:moveTo>
                  <a:lnTo>
                    <a:pt x="549592" y="0"/>
                  </a:lnTo>
                  <a:lnTo>
                    <a:pt x="549592" y="384936"/>
                  </a:lnTo>
                  <a:lnTo>
                    <a:pt x="634364" y="384936"/>
                  </a:lnTo>
                  <a:lnTo>
                    <a:pt x="634364" y="279272"/>
                  </a:lnTo>
                  <a:lnTo>
                    <a:pt x="845819" y="490727"/>
                  </a:lnTo>
                  <a:lnTo>
                    <a:pt x="634364" y="702182"/>
                  </a:lnTo>
                  <a:lnTo>
                    <a:pt x="634364" y="596391"/>
                  </a:lnTo>
                  <a:lnTo>
                    <a:pt x="549592" y="596391"/>
                  </a:lnTo>
                  <a:lnTo>
                    <a:pt x="549592" y="981455"/>
                  </a:lnTo>
                  <a:lnTo>
                    <a:pt x="0" y="9814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6713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79" y="1074419"/>
              <a:ext cx="339852" cy="5090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5660" y="1110868"/>
              <a:ext cx="266700" cy="436880"/>
            </a:xfrm>
            <a:custGeom>
              <a:avLst/>
              <a:gdLst/>
              <a:ahLst/>
              <a:cxnLst/>
              <a:rect l="l" t="t" r="r" b="b"/>
              <a:pathLst>
                <a:path w="266700" h="436880">
                  <a:moveTo>
                    <a:pt x="151803" y="0"/>
                  </a:moveTo>
                  <a:lnTo>
                    <a:pt x="143319" y="0"/>
                  </a:lnTo>
                  <a:lnTo>
                    <a:pt x="136398" y="0"/>
                  </a:lnTo>
                  <a:lnTo>
                    <a:pt x="118541" y="507"/>
                  </a:lnTo>
                  <a:lnTo>
                    <a:pt x="111010" y="1650"/>
                  </a:lnTo>
                  <a:lnTo>
                    <a:pt x="107657" y="2793"/>
                  </a:lnTo>
                  <a:lnTo>
                    <a:pt x="106260" y="3555"/>
                  </a:lnTo>
                  <a:lnTo>
                    <a:pt x="105143" y="4444"/>
                  </a:lnTo>
                  <a:lnTo>
                    <a:pt x="9372" y="66420"/>
                  </a:lnTo>
                  <a:lnTo>
                    <a:pt x="0" y="106298"/>
                  </a:lnTo>
                  <a:lnTo>
                    <a:pt x="342" y="112902"/>
                  </a:lnTo>
                  <a:lnTo>
                    <a:pt x="1676" y="122300"/>
                  </a:lnTo>
                  <a:lnTo>
                    <a:pt x="2959" y="125602"/>
                  </a:lnTo>
                  <a:lnTo>
                    <a:pt x="6756" y="129412"/>
                  </a:lnTo>
                  <a:lnTo>
                    <a:pt x="9321" y="130047"/>
                  </a:lnTo>
                  <a:lnTo>
                    <a:pt x="15798" y="128904"/>
                  </a:lnTo>
                  <a:lnTo>
                    <a:pt x="19977" y="127380"/>
                  </a:lnTo>
                  <a:lnTo>
                    <a:pt x="25120" y="124967"/>
                  </a:lnTo>
                  <a:lnTo>
                    <a:pt x="94767" y="86486"/>
                  </a:lnTo>
                  <a:lnTo>
                    <a:pt x="94767" y="368426"/>
                  </a:lnTo>
                  <a:lnTo>
                    <a:pt x="12052" y="368426"/>
                  </a:lnTo>
                  <a:lnTo>
                    <a:pt x="10274" y="369061"/>
                  </a:lnTo>
                  <a:lnTo>
                    <a:pt x="1003" y="396366"/>
                  </a:lnTo>
                  <a:lnTo>
                    <a:pt x="1003" y="409193"/>
                  </a:lnTo>
                  <a:lnTo>
                    <a:pt x="12280" y="436371"/>
                  </a:lnTo>
                  <a:lnTo>
                    <a:pt x="255168" y="436371"/>
                  </a:lnTo>
                  <a:lnTo>
                    <a:pt x="266547" y="409193"/>
                  </a:lnTo>
                  <a:lnTo>
                    <a:pt x="266547" y="396366"/>
                  </a:lnTo>
                  <a:lnTo>
                    <a:pt x="255168" y="368426"/>
                  </a:lnTo>
                  <a:lnTo>
                    <a:pt x="182498" y="368426"/>
                  </a:lnTo>
                  <a:lnTo>
                    <a:pt x="182498" y="8381"/>
                  </a:lnTo>
                  <a:lnTo>
                    <a:pt x="169164" y="888"/>
                  </a:lnTo>
                  <a:lnTo>
                    <a:pt x="15180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5660" y="1110868"/>
              <a:ext cx="266700" cy="436880"/>
            </a:xfrm>
            <a:custGeom>
              <a:avLst/>
              <a:gdLst/>
              <a:ahLst/>
              <a:cxnLst/>
              <a:rect l="l" t="t" r="r" b="b"/>
              <a:pathLst>
                <a:path w="266700" h="436880">
                  <a:moveTo>
                    <a:pt x="143319" y="0"/>
                  </a:moveTo>
                  <a:lnTo>
                    <a:pt x="151803" y="0"/>
                  </a:lnTo>
                  <a:lnTo>
                    <a:pt x="158673" y="253"/>
                  </a:lnTo>
                  <a:lnTo>
                    <a:pt x="163918" y="507"/>
                  </a:lnTo>
                  <a:lnTo>
                    <a:pt x="169164" y="888"/>
                  </a:lnTo>
                  <a:lnTo>
                    <a:pt x="173126" y="1396"/>
                  </a:lnTo>
                  <a:lnTo>
                    <a:pt x="175806" y="2285"/>
                  </a:lnTo>
                  <a:lnTo>
                    <a:pt x="178485" y="3047"/>
                  </a:lnTo>
                  <a:lnTo>
                    <a:pt x="180263" y="4063"/>
                  </a:lnTo>
                  <a:lnTo>
                    <a:pt x="181165" y="5460"/>
                  </a:lnTo>
                  <a:lnTo>
                    <a:pt x="182054" y="6730"/>
                  </a:lnTo>
                  <a:lnTo>
                    <a:pt x="182498" y="8381"/>
                  </a:lnTo>
                  <a:lnTo>
                    <a:pt x="182498" y="10413"/>
                  </a:lnTo>
                  <a:lnTo>
                    <a:pt x="182498" y="368426"/>
                  </a:lnTo>
                  <a:lnTo>
                    <a:pt x="253161" y="368426"/>
                  </a:lnTo>
                  <a:lnTo>
                    <a:pt x="255168" y="368426"/>
                  </a:lnTo>
                  <a:lnTo>
                    <a:pt x="257009" y="369061"/>
                  </a:lnTo>
                  <a:lnTo>
                    <a:pt x="258686" y="370204"/>
                  </a:lnTo>
                  <a:lnTo>
                    <a:pt x="260362" y="371475"/>
                  </a:lnTo>
                  <a:lnTo>
                    <a:pt x="261810" y="373379"/>
                  </a:lnTo>
                  <a:lnTo>
                    <a:pt x="263042" y="376173"/>
                  </a:lnTo>
                  <a:lnTo>
                    <a:pt x="264261" y="378840"/>
                  </a:lnTo>
                  <a:lnTo>
                    <a:pt x="265163" y="382269"/>
                  </a:lnTo>
                  <a:lnTo>
                    <a:pt x="265722" y="386714"/>
                  </a:lnTo>
                  <a:lnTo>
                    <a:pt x="266268" y="391032"/>
                  </a:lnTo>
                  <a:lnTo>
                    <a:pt x="266547" y="396366"/>
                  </a:lnTo>
                  <a:lnTo>
                    <a:pt x="266547" y="402843"/>
                  </a:lnTo>
                  <a:lnTo>
                    <a:pt x="266547" y="409193"/>
                  </a:lnTo>
                  <a:lnTo>
                    <a:pt x="262699" y="429132"/>
                  </a:lnTo>
                  <a:lnTo>
                    <a:pt x="261480" y="431800"/>
                  </a:lnTo>
                  <a:lnTo>
                    <a:pt x="260083" y="433577"/>
                  </a:lnTo>
                  <a:lnTo>
                    <a:pt x="258521" y="434720"/>
                  </a:lnTo>
                  <a:lnTo>
                    <a:pt x="256959" y="435863"/>
                  </a:lnTo>
                  <a:lnTo>
                    <a:pt x="255168" y="436371"/>
                  </a:lnTo>
                  <a:lnTo>
                    <a:pt x="253161" y="436371"/>
                  </a:lnTo>
                  <a:lnTo>
                    <a:pt x="14071" y="436371"/>
                  </a:lnTo>
                  <a:lnTo>
                    <a:pt x="12280" y="436371"/>
                  </a:lnTo>
                  <a:lnTo>
                    <a:pt x="10604" y="435863"/>
                  </a:lnTo>
                  <a:lnTo>
                    <a:pt x="9042" y="434720"/>
                  </a:lnTo>
                  <a:lnTo>
                    <a:pt x="7480" y="433577"/>
                  </a:lnTo>
                  <a:lnTo>
                    <a:pt x="6083" y="431800"/>
                  </a:lnTo>
                  <a:lnTo>
                    <a:pt x="4851" y="429132"/>
                  </a:lnTo>
                  <a:lnTo>
                    <a:pt x="3632" y="426592"/>
                  </a:lnTo>
                  <a:lnTo>
                    <a:pt x="2679" y="423163"/>
                  </a:lnTo>
                  <a:lnTo>
                    <a:pt x="2006" y="418845"/>
                  </a:lnTo>
                  <a:lnTo>
                    <a:pt x="1346" y="414400"/>
                  </a:lnTo>
                  <a:lnTo>
                    <a:pt x="1003" y="409193"/>
                  </a:lnTo>
                  <a:lnTo>
                    <a:pt x="1003" y="402843"/>
                  </a:lnTo>
                  <a:lnTo>
                    <a:pt x="1003" y="396366"/>
                  </a:lnTo>
                  <a:lnTo>
                    <a:pt x="1282" y="391032"/>
                  </a:lnTo>
                  <a:lnTo>
                    <a:pt x="1841" y="386714"/>
                  </a:lnTo>
                  <a:lnTo>
                    <a:pt x="2400" y="382269"/>
                  </a:lnTo>
                  <a:lnTo>
                    <a:pt x="3289" y="378840"/>
                  </a:lnTo>
                  <a:lnTo>
                    <a:pt x="4521" y="376173"/>
                  </a:lnTo>
                  <a:lnTo>
                    <a:pt x="5753" y="373379"/>
                  </a:lnTo>
                  <a:lnTo>
                    <a:pt x="7150" y="371475"/>
                  </a:lnTo>
                  <a:lnTo>
                    <a:pt x="8712" y="370204"/>
                  </a:lnTo>
                  <a:lnTo>
                    <a:pt x="10274" y="369061"/>
                  </a:lnTo>
                  <a:lnTo>
                    <a:pt x="12052" y="368426"/>
                  </a:lnTo>
                  <a:lnTo>
                    <a:pt x="14071" y="368426"/>
                  </a:lnTo>
                  <a:lnTo>
                    <a:pt x="94767" y="368426"/>
                  </a:lnTo>
                  <a:lnTo>
                    <a:pt x="94767" y="86486"/>
                  </a:lnTo>
                  <a:lnTo>
                    <a:pt x="25120" y="124967"/>
                  </a:lnTo>
                  <a:lnTo>
                    <a:pt x="19977" y="127380"/>
                  </a:lnTo>
                  <a:lnTo>
                    <a:pt x="15798" y="128904"/>
                  </a:lnTo>
                  <a:lnTo>
                    <a:pt x="12560" y="129539"/>
                  </a:lnTo>
                  <a:lnTo>
                    <a:pt x="9321" y="130047"/>
                  </a:lnTo>
                  <a:lnTo>
                    <a:pt x="6756" y="129412"/>
                  </a:lnTo>
                  <a:lnTo>
                    <a:pt x="0" y="106298"/>
                  </a:lnTo>
                  <a:lnTo>
                    <a:pt x="0" y="97789"/>
                  </a:lnTo>
                  <a:lnTo>
                    <a:pt x="0" y="92455"/>
                  </a:lnTo>
                  <a:lnTo>
                    <a:pt x="114" y="88010"/>
                  </a:lnTo>
                  <a:lnTo>
                    <a:pt x="342" y="84581"/>
                  </a:lnTo>
                  <a:lnTo>
                    <a:pt x="558" y="81152"/>
                  </a:lnTo>
                  <a:lnTo>
                    <a:pt x="5689" y="69722"/>
                  </a:lnTo>
                  <a:lnTo>
                    <a:pt x="7251" y="68198"/>
                  </a:lnTo>
                  <a:lnTo>
                    <a:pt x="9372" y="66420"/>
                  </a:lnTo>
                  <a:lnTo>
                    <a:pt x="12052" y="64642"/>
                  </a:lnTo>
                  <a:lnTo>
                    <a:pt x="105143" y="4444"/>
                  </a:lnTo>
                  <a:lnTo>
                    <a:pt x="106260" y="3555"/>
                  </a:lnTo>
                  <a:lnTo>
                    <a:pt x="107657" y="2793"/>
                  </a:lnTo>
                  <a:lnTo>
                    <a:pt x="109334" y="2285"/>
                  </a:lnTo>
                  <a:lnTo>
                    <a:pt x="111010" y="1650"/>
                  </a:lnTo>
                  <a:lnTo>
                    <a:pt x="113182" y="1269"/>
                  </a:lnTo>
                  <a:lnTo>
                    <a:pt x="115862" y="888"/>
                  </a:lnTo>
                  <a:lnTo>
                    <a:pt x="118541" y="507"/>
                  </a:lnTo>
                  <a:lnTo>
                    <a:pt x="122059" y="380"/>
                  </a:lnTo>
                  <a:lnTo>
                    <a:pt x="126415" y="253"/>
                  </a:lnTo>
                  <a:lnTo>
                    <a:pt x="130771" y="126"/>
                  </a:lnTo>
                  <a:lnTo>
                    <a:pt x="136398" y="0"/>
                  </a:lnTo>
                  <a:lnTo>
                    <a:pt x="143319" y="0"/>
                  </a:lnTo>
                  <a:close/>
                </a:path>
              </a:pathLst>
            </a:custGeom>
            <a:ln w="9144">
              <a:solidFill>
                <a:srgbClr val="8E1F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7344" y="885443"/>
              <a:ext cx="91440" cy="981710"/>
            </a:xfrm>
            <a:custGeom>
              <a:avLst/>
              <a:gdLst/>
              <a:ahLst/>
              <a:cxnLst/>
              <a:rect l="l" t="t" r="r" b="b"/>
              <a:pathLst>
                <a:path w="91440" h="981710">
                  <a:moveTo>
                    <a:pt x="91440" y="0"/>
                  </a:moveTo>
                  <a:lnTo>
                    <a:pt x="0" y="0"/>
                  </a:lnTo>
                  <a:lnTo>
                    <a:pt x="0" y="981455"/>
                  </a:lnTo>
                  <a:lnTo>
                    <a:pt x="91440" y="981455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8E1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20520" y="1061440"/>
            <a:ext cx="5302250" cy="49345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480"/>
              </a:spcBef>
            </a:pPr>
            <a:r>
              <a:rPr sz="1400" b="1" dirty="0">
                <a:latin typeface="Arial"/>
                <a:cs typeface="Arial"/>
              </a:rPr>
              <a:t>Ora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g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Pe</a:t>
            </a:r>
            <a:r>
              <a:rPr sz="1400" b="1" spc="-65" dirty="0">
                <a:latin typeface="Arial"/>
                <a:cs typeface="Arial"/>
              </a:rPr>
              <a:t>r</a:t>
            </a:r>
            <a:r>
              <a:rPr sz="1400" b="1" spc="-90" dirty="0">
                <a:latin typeface="Arial"/>
                <a:cs typeface="Arial"/>
              </a:rPr>
              <a:t>s</a:t>
            </a:r>
            <a:r>
              <a:rPr sz="1400" b="1" spc="-15" dirty="0">
                <a:latin typeface="Arial"/>
                <a:cs typeface="Arial"/>
              </a:rPr>
              <a:t>e</a:t>
            </a:r>
            <a:r>
              <a:rPr sz="1400" b="1" spc="-100" dirty="0">
                <a:latin typeface="Arial"/>
                <a:cs typeface="Arial"/>
              </a:rPr>
              <a:t>o</a:t>
            </a:r>
            <a:r>
              <a:rPr sz="1400" b="1" spc="-75" dirty="0">
                <a:latin typeface="Arial"/>
                <a:cs typeface="Arial"/>
              </a:rPr>
              <a:t>r</a:t>
            </a:r>
            <a:r>
              <a:rPr sz="1400" b="1" spc="-40" dirty="0">
                <a:latin typeface="Arial"/>
                <a:cs typeface="Arial"/>
              </a:rPr>
              <a:t>a</a:t>
            </a:r>
            <a:r>
              <a:rPr sz="1400" b="1" spc="-55" dirty="0">
                <a:latin typeface="Arial"/>
                <a:cs typeface="Arial"/>
              </a:rPr>
              <a:t>ngan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386080" marR="958850" indent="-287020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386080" algn="l"/>
                <a:tab pos="386715" algn="l"/>
              </a:tabLst>
            </a:pPr>
            <a:r>
              <a:rPr sz="1400" dirty="0">
                <a:latin typeface="Arial MT"/>
                <a:cs typeface="Arial MT"/>
              </a:rPr>
              <a:t>Mengisi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:</a:t>
            </a:r>
            <a:r>
              <a:rPr sz="1400" spc="-5" dirty="0">
                <a:latin typeface="Arial MT"/>
                <a:cs typeface="Arial MT"/>
              </a:rPr>
              <a:t> Nama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pelaku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usaha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+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data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Nomor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Induk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Kependudukan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(NIK)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250" dirty="0">
              <a:latin typeface="Arial MT"/>
              <a:cs typeface="Arial MT"/>
            </a:endParaRPr>
          </a:p>
          <a:p>
            <a:pPr marL="104139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Badan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Usaha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391160" marR="758190" indent="-287020">
              <a:lnSpc>
                <a:spcPct val="100000"/>
              </a:lnSpc>
              <a:spcBef>
                <a:spcPts val="715"/>
              </a:spcBef>
              <a:buFont typeface="Wingdings"/>
              <a:buChar char=""/>
              <a:tabLst>
                <a:tab pos="391160" algn="l"/>
                <a:tab pos="391795" algn="l"/>
              </a:tabLst>
            </a:pPr>
            <a:r>
              <a:rPr sz="1400" spc="-5" dirty="0">
                <a:latin typeface="Arial MT"/>
                <a:cs typeface="Arial MT"/>
              </a:rPr>
              <a:t>Mengisi nama </a:t>
            </a:r>
            <a:r>
              <a:rPr sz="1400" dirty="0">
                <a:latin typeface="Arial MT"/>
                <a:cs typeface="Arial MT"/>
              </a:rPr>
              <a:t>+ </a:t>
            </a:r>
            <a:r>
              <a:rPr sz="1400" spc="-5" dirty="0">
                <a:latin typeface="Arial MT"/>
                <a:cs typeface="Arial MT"/>
              </a:rPr>
              <a:t>NIK </a:t>
            </a:r>
            <a:r>
              <a:rPr sz="1400" dirty="0">
                <a:latin typeface="Arial MT"/>
                <a:cs typeface="Arial MT"/>
              </a:rPr>
              <a:t>+ </a:t>
            </a:r>
            <a:r>
              <a:rPr sz="1400" spc="-5" dirty="0">
                <a:latin typeface="Arial MT"/>
                <a:cs typeface="Arial MT"/>
              </a:rPr>
              <a:t>nomor telepon </a:t>
            </a:r>
            <a:r>
              <a:rPr sz="1400" dirty="0">
                <a:latin typeface="Arial MT"/>
                <a:cs typeface="Arial MT"/>
              </a:rPr>
              <a:t>+ </a:t>
            </a:r>
            <a:r>
              <a:rPr sz="1400" spc="-5" dirty="0">
                <a:latin typeface="Arial MT"/>
                <a:cs typeface="Arial MT"/>
              </a:rPr>
              <a:t>alamat email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penanggung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jawab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perusahaan</a:t>
            </a:r>
            <a:endParaRPr sz="1400" dirty="0">
              <a:latin typeface="Arial MT"/>
              <a:cs typeface="Arial MT"/>
            </a:endParaRPr>
          </a:p>
          <a:p>
            <a:pPr marL="391160" indent="-287655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391160" algn="l"/>
                <a:tab pos="391795" algn="l"/>
              </a:tabLst>
            </a:pPr>
            <a:r>
              <a:rPr sz="1400" spc="-5" dirty="0">
                <a:latin typeface="Arial MT"/>
                <a:cs typeface="Arial MT"/>
              </a:rPr>
              <a:t>Nomor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Pengesahan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Badan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Usaha</a:t>
            </a:r>
          </a:p>
          <a:p>
            <a:pPr>
              <a:lnSpc>
                <a:spcPct val="100000"/>
              </a:lnSpc>
            </a:pPr>
            <a:endParaRPr sz="1950" dirty="0">
              <a:latin typeface="Arial MT"/>
              <a:cs typeface="Arial MT"/>
            </a:endParaRPr>
          </a:p>
          <a:p>
            <a:pPr marL="60960" marR="32131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Badan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Layanan</a:t>
            </a:r>
            <a:r>
              <a:rPr sz="1300" b="1" spc="4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Umum,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perusahaan</a:t>
            </a:r>
            <a:r>
              <a:rPr sz="1300" b="1" spc="5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umum,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perusahaan</a:t>
            </a:r>
            <a:r>
              <a:rPr sz="1300" b="1" spc="5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umum </a:t>
            </a:r>
            <a:r>
              <a:rPr sz="1300" b="1" spc="-34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daerah,</a:t>
            </a:r>
            <a:r>
              <a:rPr sz="1300" b="1" spc="3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lembaga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penyiaran,</a:t>
            </a:r>
            <a:r>
              <a:rPr sz="1300" b="1" spc="5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badan</a:t>
            </a:r>
            <a:r>
              <a:rPr sz="1300" b="1" spc="4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hukum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lainnya, </a:t>
            </a:r>
            <a:r>
              <a:rPr sz="1300" b="1" spc="-5" dirty="0">
                <a:latin typeface="Arial"/>
                <a:cs typeface="Arial"/>
              </a:rPr>
              <a:t> persyarikatan,</a:t>
            </a:r>
            <a:r>
              <a:rPr sz="1300" b="1" spc="6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atau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persekutuan</a:t>
            </a:r>
            <a:r>
              <a:rPr sz="1300" b="1" spc="5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:</a:t>
            </a:r>
            <a:endParaRPr sz="1300" dirty="0">
              <a:latin typeface="Arial"/>
              <a:cs typeface="Arial"/>
            </a:endParaRPr>
          </a:p>
          <a:p>
            <a:pPr marL="347345" marR="810895" indent="-295910">
              <a:lnSpc>
                <a:spcPct val="100000"/>
              </a:lnSpc>
              <a:spcBef>
                <a:spcPts val="650"/>
              </a:spcBef>
              <a:buFont typeface="Wingdings"/>
              <a:buChar char=""/>
              <a:tabLst>
                <a:tab pos="337820" algn="l"/>
                <a:tab pos="338455" algn="l"/>
              </a:tabLst>
            </a:pPr>
            <a:r>
              <a:rPr sz="1400" spc="-5" dirty="0">
                <a:latin typeface="Arial MT"/>
                <a:cs typeface="Arial MT"/>
              </a:rPr>
              <a:t>Mengisi nama </a:t>
            </a:r>
            <a:r>
              <a:rPr sz="1400" dirty="0">
                <a:latin typeface="Arial MT"/>
                <a:cs typeface="Arial MT"/>
              </a:rPr>
              <a:t>+ </a:t>
            </a:r>
            <a:r>
              <a:rPr sz="1400" spc="-5" dirty="0">
                <a:latin typeface="Arial MT"/>
                <a:cs typeface="Arial MT"/>
              </a:rPr>
              <a:t>NIK </a:t>
            </a:r>
            <a:r>
              <a:rPr sz="1400" dirty="0">
                <a:latin typeface="Arial MT"/>
                <a:cs typeface="Arial MT"/>
              </a:rPr>
              <a:t>+ </a:t>
            </a:r>
            <a:r>
              <a:rPr sz="1400" spc="-5" dirty="0">
                <a:latin typeface="Arial MT"/>
                <a:cs typeface="Arial MT"/>
              </a:rPr>
              <a:t>nomor telepon </a:t>
            </a:r>
            <a:r>
              <a:rPr sz="1400" dirty="0">
                <a:latin typeface="Arial MT"/>
                <a:cs typeface="Arial MT"/>
              </a:rPr>
              <a:t>+ </a:t>
            </a:r>
            <a:r>
              <a:rPr sz="1400" spc="-5" dirty="0">
                <a:latin typeface="Arial MT"/>
                <a:cs typeface="Arial MT"/>
              </a:rPr>
              <a:t>alamat email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penanggung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jawab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perusahaan</a:t>
            </a:r>
            <a:endParaRPr sz="1400" dirty="0">
              <a:latin typeface="Arial MT"/>
              <a:cs typeface="Arial MT"/>
            </a:endParaRPr>
          </a:p>
          <a:p>
            <a:pPr marL="337820" indent="-287020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337820" algn="l"/>
                <a:tab pos="338455" algn="l"/>
              </a:tabLst>
            </a:pPr>
            <a:r>
              <a:rPr sz="1400" spc="-5" dirty="0">
                <a:latin typeface="Arial MT"/>
                <a:cs typeface="Arial MT"/>
              </a:rPr>
              <a:t>Nomor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dasar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hukum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pembentukan.</a:t>
            </a:r>
          </a:p>
          <a:p>
            <a:pPr>
              <a:lnSpc>
                <a:spcPct val="100000"/>
              </a:lnSpc>
            </a:pP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400" b="1" spc="-5" dirty="0">
                <a:latin typeface="Arial"/>
                <a:cs typeface="Arial"/>
              </a:rPr>
              <a:t>Kantor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Perwakilan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dan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Badan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Usaha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Luar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Negeri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400" dirty="0">
                <a:latin typeface="Arial MT"/>
                <a:cs typeface="Arial MT"/>
              </a:rPr>
              <a:t>Mengisi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data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:</a:t>
            </a: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Nama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NIK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Kepala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Kantor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Perwakilan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(bila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WNI)</a:t>
            </a: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Nama dan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Nomor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paspor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Kepala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Kantor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Perwakilan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(bila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WNA)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7086600" y="1107947"/>
            <a:ext cx="4592320" cy="4951730"/>
            <a:chOff x="7086600" y="1107947"/>
            <a:chExt cx="4592320" cy="4951730"/>
          </a:xfrm>
        </p:grpSpPr>
        <p:sp>
          <p:nvSpPr>
            <p:cNvPr id="11" name="object 11"/>
            <p:cNvSpPr/>
            <p:nvPr/>
          </p:nvSpPr>
          <p:spPr>
            <a:xfrm>
              <a:off x="7092695" y="1114043"/>
              <a:ext cx="4579620" cy="4939665"/>
            </a:xfrm>
            <a:custGeom>
              <a:avLst/>
              <a:gdLst/>
              <a:ahLst/>
              <a:cxnLst/>
              <a:rect l="l" t="t" r="r" b="b"/>
              <a:pathLst>
                <a:path w="4579620" h="4939665">
                  <a:moveTo>
                    <a:pt x="4579620" y="0"/>
                  </a:moveTo>
                  <a:lnTo>
                    <a:pt x="0" y="0"/>
                  </a:lnTo>
                  <a:lnTo>
                    <a:pt x="0" y="4939284"/>
                  </a:lnTo>
                  <a:lnTo>
                    <a:pt x="4579620" y="4939284"/>
                  </a:lnTo>
                  <a:lnTo>
                    <a:pt x="4579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92695" y="1114043"/>
              <a:ext cx="4579620" cy="4939665"/>
            </a:xfrm>
            <a:custGeom>
              <a:avLst/>
              <a:gdLst/>
              <a:ahLst/>
              <a:cxnLst/>
              <a:rect l="l" t="t" r="r" b="b"/>
              <a:pathLst>
                <a:path w="4579620" h="4939665">
                  <a:moveTo>
                    <a:pt x="0" y="4939284"/>
                  </a:moveTo>
                  <a:lnTo>
                    <a:pt x="4579620" y="4939284"/>
                  </a:lnTo>
                  <a:lnTo>
                    <a:pt x="4579620" y="0"/>
                  </a:lnTo>
                  <a:lnTo>
                    <a:pt x="0" y="0"/>
                  </a:lnTo>
                  <a:lnTo>
                    <a:pt x="0" y="493928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092695" y="1114044"/>
            <a:ext cx="4579620" cy="493966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55"/>
              </a:spcBef>
            </a:pPr>
            <a:r>
              <a:rPr sz="1400" b="1" dirty="0">
                <a:latin typeface="Calibri"/>
                <a:cs typeface="Calibri"/>
              </a:rPr>
              <a:t>Data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dasar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hukum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pembentukan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meliputi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434975" marR="80645" indent="-342900">
              <a:lnSpc>
                <a:spcPct val="150000"/>
              </a:lnSpc>
              <a:buAutoNum type="alphaLcPeriod"/>
              <a:tabLst>
                <a:tab pos="434340" algn="l"/>
                <a:tab pos="434975" algn="l"/>
              </a:tabLst>
            </a:pPr>
            <a:r>
              <a:rPr sz="1400" spc="-5" dirty="0">
                <a:latin typeface="Calibri"/>
                <a:cs typeface="Calibri"/>
              </a:rPr>
              <a:t>badan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layanan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umum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mengisi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nomor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surat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keputusan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menteri/pimpinan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lembaga,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gubernur,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endParaRPr sz="1400">
              <a:latin typeface="Calibri"/>
              <a:cs typeface="Calibri"/>
            </a:endParaRPr>
          </a:p>
          <a:p>
            <a:pPr marL="434975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Calibri"/>
                <a:cs typeface="Calibri"/>
              </a:rPr>
              <a:t>bupati/wali </a:t>
            </a:r>
            <a:r>
              <a:rPr sz="1400" dirty="0">
                <a:latin typeface="Calibri"/>
                <a:cs typeface="Calibri"/>
              </a:rPr>
              <a:t>kota;</a:t>
            </a:r>
            <a:endParaRPr sz="1400">
              <a:latin typeface="Calibri"/>
              <a:cs typeface="Calibri"/>
            </a:endParaRPr>
          </a:p>
          <a:p>
            <a:pPr marL="434975" marR="81280" indent="-342900">
              <a:lnSpc>
                <a:spcPct val="150000"/>
              </a:lnSpc>
              <a:buAutoNum type="alphaLcPeriod" startAt="2"/>
              <a:tabLst>
                <a:tab pos="434340" algn="l"/>
                <a:tab pos="434975" algn="l"/>
              </a:tabLst>
            </a:pPr>
            <a:r>
              <a:rPr sz="1400" spc="-5" dirty="0">
                <a:latin typeface="Calibri"/>
                <a:cs typeface="Calibri"/>
              </a:rPr>
              <a:t>perusahaan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umum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dengan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mengisi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nomor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peraturan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pemerintah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mengenai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pendirian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perusahaan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umum;</a:t>
            </a:r>
            <a:endParaRPr sz="140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spcBef>
                <a:spcPts val="840"/>
              </a:spcBef>
              <a:buAutoNum type="alphaLcPeriod" startAt="2"/>
              <a:tabLst>
                <a:tab pos="434340" algn="l"/>
                <a:tab pos="434975" algn="l"/>
                <a:tab pos="1414780" algn="l"/>
                <a:tab pos="2012314" algn="l"/>
                <a:tab pos="2647950" algn="l"/>
                <a:tab pos="3316604" algn="l"/>
                <a:tab pos="4004310" algn="l"/>
              </a:tabLst>
            </a:pPr>
            <a:r>
              <a:rPr sz="1400" spc="-5" dirty="0">
                <a:latin typeface="Calibri"/>
                <a:cs typeface="Calibri"/>
              </a:rPr>
              <a:t>perusahaan	umum	</a:t>
            </a:r>
            <a:r>
              <a:rPr sz="1400" dirty="0">
                <a:latin typeface="Calibri"/>
                <a:cs typeface="Calibri"/>
              </a:rPr>
              <a:t>daerah	dengan	</a:t>
            </a:r>
            <a:r>
              <a:rPr sz="1400" spc="-5" dirty="0">
                <a:latin typeface="Calibri"/>
                <a:cs typeface="Calibri"/>
              </a:rPr>
              <a:t>mengisi	nomor</a:t>
            </a:r>
            <a:endParaRPr sz="1400">
              <a:latin typeface="Calibri"/>
              <a:cs typeface="Calibri"/>
            </a:endParaRPr>
          </a:p>
          <a:p>
            <a:pPr marL="434975" marR="83185">
              <a:lnSpc>
                <a:spcPct val="150000"/>
              </a:lnSpc>
              <a:spcBef>
                <a:spcPts val="5"/>
              </a:spcBef>
              <a:tabLst>
                <a:tab pos="1298575" algn="l"/>
                <a:tab pos="1948180" algn="l"/>
                <a:tab pos="2802890" algn="l"/>
                <a:tab pos="3637279" algn="l"/>
              </a:tabLst>
            </a:pP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era</a:t>
            </a:r>
            <a:r>
              <a:rPr sz="1400" spc="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ran	</a:t>
            </a:r>
            <a:r>
              <a:rPr sz="1400" spc="-5" dirty="0">
                <a:latin typeface="Calibri"/>
                <a:cs typeface="Calibri"/>
              </a:rPr>
              <a:t>daer</a:t>
            </a:r>
            <a:r>
              <a:rPr sz="1400" spc="1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h	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ai	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endirian	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5" dirty="0">
                <a:latin typeface="Calibri"/>
                <a:cs typeface="Calibri"/>
              </a:rPr>
              <a:t>us</a:t>
            </a:r>
            <a:r>
              <a:rPr sz="1400" spc="1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aan  </a:t>
            </a:r>
            <a:r>
              <a:rPr sz="1400" spc="-5" dirty="0">
                <a:latin typeface="Calibri"/>
                <a:cs typeface="Calibri"/>
              </a:rPr>
              <a:t>umum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daerah;</a:t>
            </a:r>
            <a:endParaRPr sz="1400">
              <a:latin typeface="Calibri"/>
              <a:cs typeface="Calibri"/>
            </a:endParaRPr>
          </a:p>
          <a:p>
            <a:pPr marL="434975" marR="80010" indent="-342900">
              <a:lnSpc>
                <a:spcPct val="150000"/>
              </a:lnSpc>
              <a:buAutoNum type="alphaLcPeriod" startAt="4"/>
              <a:tabLst>
                <a:tab pos="434340" algn="l"/>
                <a:tab pos="434975" algn="l"/>
                <a:tab pos="1229995" algn="l"/>
                <a:tab pos="2132330" algn="l"/>
                <a:tab pos="2847340" algn="l"/>
                <a:tab pos="3583940" algn="l"/>
                <a:tab pos="4244975" algn="l"/>
              </a:tabLst>
            </a:pPr>
            <a:r>
              <a:rPr sz="1400" dirty="0">
                <a:latin typeface="Calibri"/>
                <a:cs typeface="Calibri"/>
              </a:rPr>
              <a:t>le</a:t>
            </a:r>
            <a:r>
              <a:rPr sz="1400" spc="-10" dirty="0">
                <a:latin typeface="Calibri"/>
                <a:cs typeface="Calibri"/>
              </a:rPr>
              <a:t>mb</a:t>
            </a:r>
            <a:r>
              <a:rPr sz="1400" dirty="0">
                <a:latin typeface="Calibri"/>
                <a:cs typeface="Calibri"/>
              </a:rPr>
              <a:t>aga	</a:t>
            </a:r>
            <a:r>
              <a:rPr sz="1400" spc="-5" dirty="0">
                <a:latin typeface="Calibri"/>
                <a:cs typeface="Calibri"/>
              </a:rPr>
              <a:t>p</a:t>
            </a:r>
            <a:r>
              <a:rPr sz="1400" spc="5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nyia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1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n	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engan	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gisi	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omo</a:t>
            </a:r>
            <a:r>
              <a:rPr sz="1400" dirty="0">
                <a:latin typeface="Calibri"/>
                <a:cs typeface="Calibri"/>
              </a:rPr>
              <a:t>r	izin  </a:t>
            </a:r>
            <a:r>
              <a:rPr sz="1400" spc="-5" dirty="0">
                <a:latin typeface="Calibri"/>
                <a:cs typeface="Calibri"/>
              </a:rPr>
              <a:t>penyelenggaraan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penyiaran;</a:t>
            </a:r>
            <a:endParaRPr sz="140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spcBef>
                <a:spcPts val="840"/>
              </a:spcBef>
              <a:buAutoNum type="alphaLcPeriod" startAt="4"/>
              <a:tabLst>
                <a:tab pos="434340" algn="l"/>
                <a:tab pos="434975" algn="l"/>
              </a:tabLst>
            </a:pPr>
            <a:r>
              <a:rPr sz="1400" dirty="0">
                <a:latin typeface="Calibri"/>
                <a:cs typeface="Calibri"/>
              </a:rPr>
              <a:t>badan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hukum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lainnya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mengisi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nomor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pendirian</a:t>
            </a:r>
            <a:endParaRPr sz="1400">
              <a:latin typeface="Calibri"/>
              <a:cs typeface="Calibri"/>
            </a:endParaRPr>
          </a:p>
          <a:p>
            <a:pPr marL="434975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Calibri"/>
                <a:cs typeface="Calibri"/>
              </a:rPr>
              <a:t>badan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hukum;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endParaRPr sz="1400">
              <a:latin typeface="Calibri"/>
              <a:cs typeface="Calibri"/>
            </a:endParaRPr>
          </a:p>
          <a:p>
            <a:pPr marL="434975" marR="83185" indent="-342900">
              <a:lnSpc>
                <a:spcPct val="150000"/>
              </a:lnSpc>
              <a:buAutoNum type="alphaLcPeriod" startAt="6"/>
              <a:tabLst>
                <a:tab pos="434340" algn="l"/>
                <a:tab pos="434975" algn="l"/>
                <a:tab pos="1654175" algn="l"/>
                <a:tab pos="2208530" algn="l"/>
                <a:tab pos="3348990" algn="l"/>
                <a:tab pos="4117340" algn="l"/>
              </a:tabLst>
            </a:pP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ersyarika</a:t>
            </a:r>
            <a:r>
              <a:rPr sz="1400" spc="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an	at</a:t>
            </a:r>
            <a:r>
              <a:rPr sz="1400" spc="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u	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ersekut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an	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gan	</a:t>
            </a:r>
            <a:r>
              <a:rPr sz="1400" spc="-5" dirty="0">
                <a:latin typeface="Calibri"/>
                <a:cs typeface="Calibri"/>
              </a:rPr>
              <a:t>surat  keputusan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menteri.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26708" y="3502152"/>
            <a:ext cx="422275" cy="935990"/>
            <a:chOff x="6426708" y="3502152"/>
            <a:chExt cx="422275" cy="935990"/>
          </a:xfrm>
        </p:grpSpPr>
        <p:sp>
          <p:nvSpPr>
            <p:cNvPr id="15" name="object 15"/>
            <p:cNvSpPr/>
            <p:nvPr/>
          </p:nvSpPr>
          <p:spPr>
            <a:xfrm>
              <a:off x="6432804" y="3508248"/>
              <a:ext cx="410209" cy="923925"/>
            </a:xfrm>
            <a:custGeom>
              <a:avLst/>
              <a:gdLst/>
              <a:ahLst/>
              <a:cxnLst/>
              <a:rect l="l" t="t" r="r" b="b"/>
              <a:pathLst>
                <a:path w="410209" h="923925">
                  <a:moveTo>
                    <a:pt x="204977" y="0"/>
                  </a:moveTo>
                  <a:lnTo>
                    <a:pt x="0" y="0"/>
                  </a:lnTo>
                  <a:lnTo>
                    <a:pt x="204977" y="461771"/>
                  </a:lnTo>
                  <a:lnTo>
                    <a:pt x="0" y="923544"/>
                  </a:lnTo>
                  <a:lnTo>
                    <a:pt x="204977" y="923544"/>
                  </a:lnTo>
                  <a:lnTo>
                    <a:pt x="409955" y="461771"/>
                  </a:lnTo>
                  <a:lnTo>
                    <a:pt x="204977" y="0"/>
                  </a:lnTo>
                  <a:close/>
                </a:path>
              </a:pathLst>
            </a:custGeom>
            <a:solidFill>
              <a:srgbClr val="8E1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32804" y="3508248"/>
              <a:ext cx="410209" cy="923925"/>
            </a:xfrm>
            <a:custGeom>
              <a:avLst/>
              <a:gdLst/>
              <a:ahLst/>
              <a:cxnLst/>
              <a:rect l="l" t="t" r="r" b="b"/>
              <a:pathLst>
                <a:path w="410209" h="923925">
                  <a:moveTo>
                    <a:pt x="0" y="0"/>
                  </a:moveTo>
                  <a:lnTo>
                    <a:pt x="204977" y="0"/>
                  </a:lnTo>
                  <a:lnTo>
                    <a:pt x="409955" y="461771"/>
                  </a:lnTo>
                  <a:lnTo>
                    <a:pt x="204977" y="923544"/>
                  </a:lnTo>
                  <a:lnTo>
                    <a:pt x="0" y="923544"/>
                  </a:lnTo>
                  <a:lnTo>
                    <a:pt x="204977" y="46177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6713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86511" y="2147316"/>
            <a:ext cx="858519" cy="993775"/>
            <a:chOff x="286511" y="2147316"/>
            <a:chExt cx="858519" cy="993775"/>
          </a:xfrm>
        </p:grpSpPr>
        <p:sp>
          <p:nvSpPr>
            <p:cNvPr id="18" name="object 18"/>
            <p:cNvSpPr/>
            <p:nvPr/>
          </p:nvSpPr>
          <p:spPr>
            <a:xfrm>
              <a:off x="292607" y="2153412"/>
              <a:ext cx="845819" cy="981710"/>
            </a:xfrm>
            <a:custGeom>
              <a:avLst/>
              <a:gdLst/>
              <a:ahLst/>
              <a:cxnLst/>
              <a:rect l="l" t="t" r="r" b="b"/>
              <a:pathLst>
                <a:path w="845819" h="981710">
                  <a:moveTo>
                    <a:pt x="549592" y="0"/>
                  </a:moveTo>
                  <a:lnTo>
                    <a:pt x="0" y="0"/>
                  </a:lnTo>
                  <a:lnTo>
                    <a:pt x="0" y="981455"/>
                  </a:lnTo>
                  <a:lnTo>
                    <a:pt x="549592" y="981455"/>
                  </a:lnTo>
                  <a:lnTo>
                    <a:pt x="549592" y="596391"/>
                  </a:lnTo>
                  <a:lnTo>
                    <a:pt x="634365" y="596391"/>
                  </a:lnTo>
                  <a:lnTo>
                    <a:pt x="634365" y="702183"/>
                  </a:lnTo>
                  <a:lnTo>
                    <a:pt x="845819" y="490727"/>
                  </a:lnTo>
                  <a:lnTo>
                    <a:pt x="634365" y="279273"/>
                  </a:lnTo>
                  <a:lnTo>
                    <a:pt x="634365" y="384937"/>
                  </a:lnTo>
                  <a:lnTo>
                    <a:pt x="549592" y="384937"/>
                  </a:lnTo>
                  <a:lnTo>
                    <a:pt x="549592" y="0"/>
                  </a:lnTo>
                  <a:close/>
                </a:path>
              </a:pathLst>
            </a:custGeom>
            <a:solidFill>
              <a:srgbClr val="8E1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2607" y="2153412"/>
              <a:ext cx="845819" cy="981710"/>
            </a:xfrm>
            <a:custGeom>
              <a:avLst/>
              <a:gdLst/>
              <a:ahLst/>
              <a:cxnLst/>
              <a:rect l="l" t="t" r="r" b="b"/>
              <a:pathLst>
                <a:path w="845819" h="981710">
                  <a:moveTo>
                    <a:pt x="0" y="0"/>
                  </a:moveTo>
                  <a:lnTo>
                    <a:pt x="549592" y="0"/>
                  </a:lnTo>
                  <a:lnTo>
                    <a:pt x="549592" y="384937"/>
                  </a:lnTo>
                  <a:lnTo>
                    <a:pt x="634365" y="384937"/>
                  </a:lnTo>
                  <a:lnTo>
                    <a:pt x="634365" y="279273"/>
                  </a:lnTo>
                  <a:lnTo>
                    <a:pt x="845819" y="490727"/>
                  </a:lnTo>
                  <a:lnTo>
                    <a:pt x="634365" y="702183"/>
                  </a:lnTo>
                  <a:lnTo>
                    <a:pt x="634365" y="596391"/>
                  </a:lnTo>
                  <a:lnTo>
                    <a:pt x="549592" y="596391"/>
                  </a:lnTo>
                  <a:lnTo>
                    <a:pt x="549592" y="981455"/>
                  </a:lnTo>
                  <a:lnTo>
                    <a:pt x="0" y="9814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6713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7" y="2336292"/>
              <a:ext cx="364235" cy="5151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89318" y="2373122"/>
              <a:ext cx="290830" cy="441325"/>
            </a:xfrm>
            <a:custGeom>
              <a:avLst/>
              <a:gdLst/>
              <a:ahLst/>
              <a:cxnLst/>
              <a:rect l="l" t="t" r="r" b="b"/>
              <a:pathLst>
                <a:path w="290830" h="441325">
                  <a:moveTo>
                    <a:pt x="138963" y="0"/>
                  </a:moveTo>
                  <a:lnTo>
                    <a:pt x="97777" y="3937"/>
                  </a:lnTo>
                  <a:lnTo>
                    <a:pt x="53735" y="16799"/>
                  </a:lnTo>
                  <a:lnTo>
                    <a:pt x="15798" y="38735"/>
                  </a:lnTo>
                  <a:lnTo>
                    <a:pt x="8039" y="79248"/>
                  </a:lnTo>
                  <a:lnTo>
                    <a:pt x="8318" y="85598"/>
                  </a:lnTo>
                  <a:lnTo>
                    <a:pt x="17741" y="112140"/>
                  </a:lnTo>
                  <a:lnTo>
                    <a:pt x="22656" y="112140"/>
                  </a:lnTo>
                  <a:lnTo>
                    <a:pt x="26682" y="110362"/>
                  </a:lnTo>
                  <a:lnTo>
                    <a:pt x="36944" y="103504"/>
                  </a:lnTo>
                  <a:lnTo>
                    <a:pt x="43370" y="99694"/>
                  </a:lnTo>
                  <a:lnTo>
                    <a:pt x="85754" y="82141"/>
                  </a:lnTo>
                  <a:lnTo>
                    <a:pt x="112852" y="79248"/>
                  </a:lnTo>
                  <a:lnTo>
                    <a:pt x="122224" y="79248"/>
                  </a:lnTo>
                  <a:lnTo>
                    <a:pt x="159118" y="99949"/>
                  </a:lnTo>
                  <a:lnTo>
                    <a:pt x="168440" y="125856"/>
                  </a:lnTo>
                  <a:lnTo>
                    <a:pt x="168261" y="139317"/>
                  </a:lnTo>
                  <a:lnTo>
                    <a:pt x="158587" y="180197"/>
                  </a:lnTo>
                  <a:lnTo>
                    <a:pt x="140095" y="213731"/>
                  </a:lnTo>
                  <a:lnTo>
                    <a:pt x="108122" y="254357"/>
                  </a:lnTo>
                  <a:lnTo>
                    <a:pt x="17970" y="350900"/>
                  </a:lnTo>
                  <a:lnTo>
                    <a:pt x="14338" y="355218"/>
                  </a:lnTo>
                  <a:lnTo>
                    <a:pt x="0" y="396748"/>
                  </a:lnTo>
                  <a:lnTo>
                    <a:pt x="0" y="411988"/>
                  </a:lnTo>
                  <a:lnTo>
                    <a:pt x="22885" y="440943"/>
                  </a:lnTo>
                  <a:lnTo>
                    <a:pt x="279158" y="440943"/>
                  </a:lnTo>
                  <a:lnTo>
                    <a:pt x="290664" y="411606"/>
                  </a:lnTo>
                  <a:lnTo>
                    <a:pt x="290664" y="398906"/>
                  </a:lnTo>
                  <a:lnTo>
                    <a:pt x="104813" y="369697"/>
                  </a:lnTo>
                  <a:lnTo>
                    <a:pt x="155371" y="317753"/>
                  </a:lnTo>
                  <a:lnTo>
                    <a:pt x="189784" y="282193"/>
                  </a:lnTo>
                  <a:lnTo>
                    <a:pt x="216661" y="251205"/>
                  </a:lnTo>
                  <a:lnTo>
                    <a:pt x="245476" y="211129"/>
                  </a:lnTo>
                  <a:lnTo>
                    <a:pt x="263034" y="176212"/>
                  </a:lnTo>
                  <a:lnTo>
                    <a:pt x="272245" y="134365"/>
                  </a:lnTo>
                  <a:lnTo>
                    <a:pt x="273253" y="113411"/>
                  </a:lnTo>
                  <a:lnTo>
                    <a:pt x="272739" y="101600"/>
                  </a:lnTo>
                  <a:lnTo>
                    <a:pt x="260410" y="58332"/>
                  </a:lnTo>
                  <a:lnTo>
                    <a:pt x="231187" y="25064"/>
                  </a:lnTo>
                  <a:lnTo>
                    <a:pt x="184895" y="4768"/>
                  </a:lnTo>
                  <a:lnTo>
                    <a:pt x="155344" y="525"/>
                  </a:lnTo>
                  <a:lnTo>
                    <a:pt x="13896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9318" y="2373122"/>
              <a:ext cx="290830" cy="441325"/>
            </a:xfrm>
            <a:custGeom>
              <a:avLst/>
              <a:gdLst/>
              <a:ahLst/>
              <a:cxnLst/>
              <a:rect l="l" t="t" r="r" b="b"/>
              <a:pathLst>
                <a:path w="290830" h="441325">
                  <a:moveTo>
                    <a:pt x="138963" y="0"/>
                  </a:moveTo>
                  <a:lnTo>
                    <a:pt x="184895" y="4768"/>
                  </a:lnTo>
                  <a:lnTo>
                    <a:pt x="221214" y="18716"/>
                  </a:lnTo>
                  <a:lnTo>
                    <a:pt x="254704" y="48926"/>
                  </a:lnTo>
                  <a:lnTo>
                    <a:pt x="271198" y="90170"/>
                  </a:lnTo>
                  <a:lnTo>
                    <a:pt x="273253" y="113411"/>
                  </a:lnTo>
                  <a:lnTo>
                    <a:pt x="273000" y="123936"/>
                  </a:lnTo>
                  <a:lnTo>
                    <a:pt x="266674" y="165397"/>
                  </a:lnTo>
                  <a:lnTo>
                    <a:pt x="245476" y="211129"/>
                  </a:lnTo>
                  <a:lnTo>
                    <a:pt x="216661" y="251205"/>
                  </a:lnTo>
                  <a:lnTo>
                    <a:pt x="189784" y="282193"/>
                  </a:lnTo>
                  <a:lnTo>
                    <a:pt x="155371" y="317753"/>
                  </a:lnTo>
                  <a:lnTo>
                    <a:pt x="104813" y="369697"/>
                  </a:lnTo>
                  <a:lnTo>
                    <a:pt x="275589" y="369697"/>
                  </a:lnTo>
                  <a:lnTo>
                    <a:pt x="277825" y="369697"/>
                  </a:lnTo>
                  <a:lnTo>
                    <a:pt x="279895" y="370331"/>
                  </a:lnTo>
                  <a:lnTo>
                    <a:pt x="281787" y="371601"/>
                  </a:lnTo>
                  <a:lnTo>
                    <a:pt x="283679" y="372999"/>
                  </a:lnTo>
                  <a:lnTo>
                    <a:pt x="285305" y="375030"/>
                  </a:lnTo>
                  <a:lnTo>
                    <a:pt x="286638" y="377825"/>
                  </a:lnTo>
                  <a:lnTo>
                    <a:pt x="287985" y="380618"/>
                  </a:lnTo>
                  <a:lnTo>
                    <a:pt x="288988" y="384301"/>
                  </a:lnTo>
                  <a:lnTo>
                    <a:pt x="289661" y="388874"/>
                  </a:lnTo>
                  <a:lnTo>
                    <a:pt x="290322" y="393445"/>
                  </a:lnTo>
                  <a:lnTo>
                    <a:pt x="290664" y="398906"/>
                  </a:lnTo>
                  <a:lnTo>
                    <a:pt x="290664" y="405129"/>
                  </a:lnTo>
                  <a:lnTo>
                    <a:pt x="290664" y="411606"/>
                  </a:lnTo>
                  <a:lnTo>
                    <a:pt x="287312" y="432942"/>
                  </a:lnTo>
                  <a:lnTo>
                    <a:pt x="286194" y="435863"/>
                  </a:lnTo>
                  <a:lnTo>
                    <a:pt x="284746" y="437895"/>
                  </a:lnTo>
                  <a:lnTo>
                    <a:pt x="282955" y="439165"/>
                  </a:lnTo>
                  <a:lnTo>
                    <a:pt x="281177" y="440308"/>
                  </a:lnTo>
                  <a:lnTo>
                    <a:pt x="279158" y="440943"/>
                  </a:lnTo>
                  <a:lnTo>
                    <a:pt x="276936" y="440943"/>
                  </a:lnTo>
                  <a:lnTo>
                    <a:pt x="27787" y="440943"/>
                  </a:lnTo>
                  <a:lnTo>
                    <a:pt x="22885" y="440943"/>
                  </a:lnTo>
                  <a:lnTo>
                    <a:pt x="18643" y="440563"/>
                  </a:lnTo>
                  <a:lnTo>
                    <a:pt x="15062" y="439674"/>
                  </a:lnTo>
                  <a:lnTo>
                    <a:pt x="11493" y="438785"/>
                  </a:lnTo>
                  <a:lnTo>
                    <a:pt x="8597" y="437006"/>
                  </a:lnTo>
                  <a:lnTo>
                    <a:pt x="6362" y="434466"/>
                  </a:lnTo>
                  <a:lnTo>
                    <a:pt x="4127" y="431926"/>
                  </a:lnTo>
                  <a:lnTo>
                    <a:pt x="2514" y="428116"/>
                  </a:lnTo>
                  <a:lnTo>
                    <a:pt x="1511" y="423163"/>
                  </a:lnTo>
                  <a:lnTo>
                    <a:pt x="507" y="418338"/>
                  </a:lnTo>
                  <a:lnTo>
                    <a:pt x="0" y="411988"/>
                  </a:lnTo>
                  <a:lnTo>
                    <a:pt x="0" y="404113"/>
                  </a:lnTo>
                  <a:lnTo>
                    <a:pt x="0" y="396748"/>
                  </a:lnTo>
                  <a:lnTo>
                    <a:pt x="11556" y="359028"/>
                  </a:lnTo>
                  <a:lnTo>
                    <a:pt x="22440" y="346201"/>
                  </a:lnTo>
                  <a:lnTo>
                    <a:pt x="97447" y="265811"/>
                  </a:lnTo>
                  <a:lnTo>
                    <a:pt x="126200" y="233021"/>
                  </a:lnTo>
                  <a:lnTo>
                    <a:pt x="150815" y="196153"/>
                  </a:lnTo>
                  <a:lnTo>
                    <a:pt x="165595" y="158623"/>
                  </a:lnTo>
                  <a:lnTo>
                    <a:pt x="168440" y="133223"/>
                  </a:lnTo>
                  <a:lnTo>
                    <a:pt x="168440" y="125856"/>
                  </a:lnTo>
                  <a:lnTo>
                    <a:pt x="149961" y="90169"/>
                  </a:lnTo>
                  <a:lnTo>
                    <a:pt x="122224" y="79248"/>
                  </a:lnTo>
                  <a:lnTo>
                    <a:pt x="112852" y="79248"/>
                  </a:lnTo>
                  <a:lnTo>
                    <a:pt x="70467" y="86895"/>
                  </a:lnTo>
                  <a:lnTo>
                    <a:pt x="31813" y="106933"/>
                  </a:lnTo>
                  <a:lnTo>
                    <a:pt x="26682" y="110362"/>
                  </a:lnTo>
                  <a:lnTo>
                    <a:pt x="22656" y="112140"/>
                  </a:lnTo>
                  <a:lnTo>
                    <a:pt x="19761" y="112140"/>
                  </a:lnTo>
                  <a:lnTo>
                    <a:pt x="17741" y="112140"/>
                  </a:lnTo>
                  <a:lnTo>
                    <a:pt x="16014" y="111505"/>
                  </a:lnTo>
                  <a:lnTo>
                    <a:pt x="14566" y="110108"/>
                  </a:lnTo>
                  <a:lnTo>
                    <a:pt x="13119" y="108838"/>
                  </a:lnTo>
                  <a:lnTo>
                    <a:pt x="11937" y="106552"/>
                  </a:lnTo>
                  <a:lnTo>
                    <a:pt x="11048" y="103377"/>
                  </a:lnTo>
                  <a:lnTo>
                    <a:pt x="10159" y="100329"/>
                  </a:lnTo>
                  <a:lnTo>
                    <a:pt x="9436" y="96138"/>
                  </a:lnTo>
                  <a:lnTo>
                    <a:pt x="8877" y="90804"/>
                  </a:lnTo>
                  <a:lnTo>
                    <a:pt x="8318" y="85598"/>
                  </a:lnTo>
                  <a:lnTo>
                    <a:pt x="8039" y="79248"/>
                  </a:lnTo>
                  <a:lnTo>
                    <a:pt x="8039" y="71627"/>
                  </a:lnTo>
                  <a:lnTo>
                    <a:pt x="8039" y="66420"/>
                  </a:lnTo>
                  <a:lnTo>
                    <a:pt x="8204" y="62229"/>
                  </a:lnTo>
                  <a:lnTo>
                    <a:pt x="12725" y="42925"/>
                  </a:lnTo>
                  <a:lnTo>
                    <a:pt x="13842" y="41020"/>
                  </a:lnTo>
                  <a:lnTo>
                    <a:pt x="46502" y="19780"/>
                  </a:lnTo>
                  <a:lnTo>
                    <a:pt x="88109" y="6056"/>
                  </a:lnTo>
                  <a:lnTo>
                    <a:pt x="128352" y="240"/>
                  </a:lnTo>
                  <a:lnTo>
                    <a:pt x="138963" y="0"/>
                  </a:lnTo>
                  <a:close/>
                </a:path>
              </a:pathLst>
            </a:custGeom>
            <a:ln w="9144">
              <a:solidFill>
                <a:srgbClr val="8E1F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0203" y="2153412"/>
              <a:ext cx="93345" cy="981710"/>
            </a:xfrm>
            <a:custGeom>
              <a:avLst/>
              <a:gdLst/>
              <a:ahLst/>
              <a:cxnLst/>
              <a:rect l="l" t="t" r="r" b="b"/>
              <a:pathLst>
                <a:path w="93344" h="981710">
                  <a:moveTo>
                    <a:pt x="92964" y="0"/>
                  </a:moveTo>
                  <a:lnTo>
                    <a:pt x="0" y="0"/>
                  </a:lnTo>
                  <a:lnTo>
                    <a:pt x="0" y="981456"/>
                  </a:lnTo>
                  <a:lnTo>
                    <a:pt x="92964" y="981456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8E1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86511" y="3546347"/>
            <a:ext cx="858519" cy="993775"/>
            <a:chOff x="286511" y="3546347"/>
            <a:chExt cx="858519" cy="993775"/>
          </a:xfrm>
        </p:grpSpPr>
        <p:sp>
          <p:nvSpPr>
            <p:cNvPr id="25" name="object 25"/>
            <p:cNvSpPr/>
            <p:nvPr/>
          </p:nvSpPr>
          <p:spPr>
            <a:xfrm>
              <a:off x="292607" y="3552443"/>
              <a:ext cx="845819" cy="981710"/>
            </a:xfrm>
            <a:custGeom>
              <a:avLst/>
              <a:gdLst/>
              <a:ahLst/>
              <a:cxnLst/>
              <a:rect l="l" t="t" r="r" b="b"/>
              <a:pathLst>
                <a:path w="845819" h="981710">
                  <a:moveTo>
                    <a:pt x="549592" y="0"/>
                  </a:moveTo>
                  <a:lnTo>
                    <a:pt x="0" y="0"/>
                  </a:lnTo>
                  <a:lnTo>
                    <a:pt x="0" y="981455"/>
                  </a:lnTo>
                  <a:lnTo>
                    <a:pt x="549592" y="981455"/>
                  </a:lnTo>
                  <a:lnTo>
                    <a:pt x="549592" y="596391"/>
                  </a:lnTo>
                  <a:lnTo>
                    <a:pt x="634365" y="596391"/>
                  </a:lnTo>
                  <a:lnTo>
                    <a:pt x="634365" y="702182"/>
                  </a:lnTo>
                  <a:lnTo>
                    <a:pt x="845819" y="490727"/>
                  </a:lnTo>
                  <a:lnTo>
                    <a:pt x="634365" y="279272"/>
                  </a:lnTo>
                  <a:lnTo>
                    <a:pt x="634365" y="384936"/>
                  </a:lnTo>
                  <a:lnTo>
                    <a:pt x="549592" y="384936"/>
                  </a:lnTo>
                  <a:lnTo>
                    <a:pt x="549592" y="0"/>
                  </a:lnTo>
                  <a:close/>
                </a:path>
              </a:pathLst>
            </a:custGeom>
            <a:solidFill>
              <a:srgbClr val="8E1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2607" y="3552443"/>
              <a:ext cx="845819" cy="981710"/>
            </a:xfrm>
            <a:custGeom>
              <a:avLst/>
              <a:gdLst/>
              <a:ahLst/>
              <a:cxnLst/>
              <a:rect l="l" t="t" r="r" b="b"/>
              <a:pathLst>
                <a:path w="845819" h="981710">
                  <a:moveTo>
                    <a:pt x="0" y="0"/>
                  </a:moveTo>
                  <a:lnTo>
                    <a:pt x="549592" y="0"/>
                  </a:lnTo>
                  <a:lnTo>
                    <a:pt x="549592" y="384936"/>
                  </a:lnTo>
                  <a:lnTo>
                    <a:pt x="634365" y="384936"/>
                  </a:lnTo>
                  <a:lnTo>
                    <a:pt x="634365" y="279272"/>
                  </a:lnTo>
                  <a:lnTo>
                    <a:pt x="845819" y="490727"/>
                  </a:lnTo>
                  <a:lnTo>
                    <a:pt x="634365" y="702182"/>
                  </a:lnTo>
                  <a:lnTo>
                    <a:pt x="634365" y="596391"/>
                  </a:lnTo>
                  <a:lnTo>
                    <a:pt x="549592" y="596391"/>
                  </a:lnTo>
                  <a:lnTo>
                    <a:pt x="549592" y="981455"/>
                  </a:lnTo>
                  <a:lnTo>
                    <a:pt x="0" y="9814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6713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103" y="3736847"/>
              <a:ext cx="362711" cy="52120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88314" y="3773296"/>
              <a:ext cx="290195" cy="448945"/>
            </a:xfrm>
            <a:custGeom>
              <a:avLst/>
              <a:gdLst/>
              <a:ahLst/>
              <a:cxnLst/>
              <a:rect l="l" t="t" r="r" b="b"/>
              <a:pathLst>
                <a:path w="290195" h="448945">
                  <a:moveTo>
                    <a:pt x="139636" y="0"/>
                  </a:moveTo>
                  <a:lnTo>
                    <a:pt x="94932" y="4190"/>
                  </a:lnTo>
                  <a:lnTo>
                    <a:pt x="51063" y="17402"/>
                  </a:lnTo>
                  <a:lnTo>
                    <a:pt x="16522" y="38353"/>
                  </a:lnTo>
                  <a:lnTo>
                    <a:pt x="9702" y="66039"/>
                  </a:lnTo>
                  <a:lnTo>
                    <a:pt x="9931" y="83819"/>
                  </a:lnTo>
                  <a:lnTo>
                    <a:pt x="18643" y="103377"/>
                  </a:lnTo>
                  <a:lnTo>
                    <a:pt x="23101" y="103377"/>
                  </a:lnTo>
                  <a:lnTo>
                    <a:pt x="27292" y="101600"/>
                  </a:lnTo>
                  <a:lnTo>
                    <a:pt x="38671" y="94487"/>
                  </a:lnTo>
                  <a:lnTo>
                    <a:pt x="45592" y="90677"/>
                  </a:lnTo>
                  <a:lnTo>
                    <a:pt x="81368" y="75183"/>
                  </a:lnTo>
                  <a:lnTo>
                    <a:pt x="114185" y="69976"/>
                  </a:lnTo>
                  <a:lnTo>
                    <a:pt x="121639" y="70238"/>
                  </a:lnTo>
                  <a:lnTo>
                    <a:pt x="164363" y="90296"/>
                  </a:lnTo>
                  <a:lnTo>
                    <a:pt x="174129" y="116204"/>
                  </a:lnTo>
                  <a:lnTo>
                    <a:pt x="174129" y="123570"/>
                  </a:lnTo>
                  <a:lnTo>
                    <a:pt x="162199" y="160813"/>
                  </a:lnTo>
                  <a:lnTo>
                    <a:pt x="127914" y="183006"/>
                  </a:lnTo>
                  <a:lnTo>
                    <a:pt x="93421" y="187451"/>
                  </a:lnTo>
                  <a:lnTo>
                    <a:pt x="52908" y="187451"/>
                  </a:lnTo>
                  <a:lnTo>
                    <a:pt x="50622" y="187959"/>
                  </a:lnTo>
                  <a:lnTo>
                    <a:pt x="40512" y="212470"/>
                  </a:lnTo>
                  <a:lnTo>
                    <a:pt x="40512" y="225932"/>
                  </a:lnTo>
                  <a:lnTo>
                    <a:pt x="53682" y="252094"/>
                  </a:lnTo>
                  <a:lnTo>
                    <a:pt x="94094" y="252094"/>
                  </a:lnTo>
                  <a:lnTo>
                    <a:pt x="105593" y="252382"/>
                  </a:lnTo>
                  <a:lnTo>
                    <a:pt x="143860" y="259393"/>
                  </a:lnTo>
                  <a:lnTo>
                    <a:pt x="178709" y="284789"/>
                  </a:lnTo>
                  <a:lnTo>
                    <a:pt x="187858" y="317753"/>
                  </a:lnTo>
                  <a:lnTo>
                    <a:pt x="187858" y="326897"/>
                  </a:lnTo>
                  <a:lnTo>
                    <a:pt x="168262" y="361822"/>
                  </a:lnTo>
                  <a:lnTo>
                    <a:pt x="129170" y="377269"/>
                  </a:lnTo>
                  <a:lnTo>
                    <a:pt x="111836" y="378332"/>
                  </a:lnTo>
                  <a:lnTo>
                    <a:pt x="101249" y="378049"/>
                  </a:lnTo>
                  <a:lnTo>
                    <a:pt x="49827" y="366654"/>
                  </a:lnTo>
                  <a:lnTo>
                    <a:pt x="16802" y="351408"/>
                  </a:lnTo>
                  <a:lnTo>
                    <a:pt x="12941" y="349884"/>
                  </a:lnTo>
                  <a:lnTo>
                    <a:pt x="7137" y="349884"/>
                  </a:lnTo>
                  <a:lnTo>
                    <a:pt x="4457" y="351916"/>
                  </a:lnTo>
                  <a:lnTo>
                    <a:pt x="889" y="360171"/>
                  </a:lnTo>
                  <a:lnTo>
                    <a:pt x="0" y="367664"/>
                  </a:lnTo>
                  <a:lnTo>
                    <a:pt x="165" y="390397"/>
                  </a:lnTo>
                  <a:lnTo>
                    <a:pt x="27279" y="430391"/>
                  </a:lnTo>
                  <a:lnTo>
                    <a:pt x="71606" y="443803"/>
                  </a:lnTo>
                  <a:lnTo>
                    <a:pt x="111672" y="448480"/>
                  </a:lnTo>
                  <a:lnTo>
                    <a:pt x="122554" y="448690"/>
                  </a:lnTo>
                  <a:lnTo>
                    <a:pt x="140449" y="448141"/>
                  </a:lnTo>
                  <a:lnTo>
                    <a:pt x="189864" y="439800"/>
                  </a:lnTo>
                  <a:lnTo>
                    <a:pt x="231179" y="421870"/>
                  </a:lnTo>
                  <a:lnTo>
                    <a:pt x="262443" y="394747"/>
                  </a:lnTo>
                  <a:lnTo>
                    <a:pt x="282683" y="358630"/>
                  </a:lnTo>
                  <a:lnTo>
                    <a:pt x="289648" y="314070"/>
                  </a:lnTo>
                  <a:lnTo>
                    <a:pt x="289231" y="304520"/>
                  </a:lnTo>
                  <a:lnTo>
                    <a:pt x="274796" y="261667"/>
                  </a:lnTo>
                  <a:lnTo>
                    <a:pt x="241758" y="229858"/>
                  </a:lnTo>
                  <a:lnTo>
                    <a:pt x="203303" y="215330"/>
                  </a:lnTo>
                  <a:lnTo>
                    <a:pt x="192214" y="213613"/>
                  </a:lnTo>
                  <a:lnTo>
                    <a:pt x="192214" y="212597"/>
                  </a:lnTo>
                  <a:lnTo>
                    <a:pt x="232838" y="193573"/>
                  </a:lnTo>
                  <a:lnTo>
                    <a:pt x="258681" y="161480"/>
                  </a:lnTo>
                  <a:lnTo>
                    <a:pt x="269586" y="118177"/>
                  </a:lnTo>
                  <a:lnTo>
                    <a:pt x="269900" y="108457"/>
                  </a:lnTo>
                  <a:lnTo>
                    <a:pt x="269366" y="96027"/>
                  </a:lnTo>
                  <a:lnTo>
                    <a:pt x="256583" y="53024"/>
                  </a:lnTo>
                  <a:lnTo>
                    <a:pt x="227475" y="22028"/>
                  </a:lnTo>
                  <a:lnTo>
                    <a:pt x="182802" y="4125"/>
                  </a:lnTo>
                  <a:lnTo>
                    <a:pt x="154923" y="454"/>
                  </a:lnTo>
                  <a:lnTo>
                    <a:pt x="13963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8314" y="3773296"/>
              <a:ext cx="290195" cy="448945"/>
            </a:xfrm>
            <a:custGeom>
              <a:avLst/>
              <a:gdLst/>
              <a:ahLst/>
              <a:cxnLst/>
              <a:rect l="l" t="t" r="r" b="b"/>
              <a:pathLst>
                <a:path w="290195" h="448945">
                  <a:moveTo>
                    <a:pt x="139636" y="0"/>
                  </a:moveTo>
                  <a:lnTo>
                    <a:pt x="182802" y="4125"/>
                  </a:lnTo>
                  <a:lnTo>
                    <a:pt x="227475" y="22028"/>
                  </a:lnTo>
                  <a:lnTo>
                    <a:pt x="256583" y="53024"/>
                  </a:lnTo>
                  <a:lnTo>
                    <a:pt x="269366" y="96027"/>
                  </a:lnTo>
                  <a:lnTo>
                    <a:pt x="269900" y="108457"/>
                  </a:lnTo>
                  <a:lnTo>
                    <a:pt x="269586" y="118177"/>
                  </a:lnTo>
                  <a:lnTo>
                    <a:pt x="258681" y="161480"/>
                  </a:lnTo>
                  <a:lnTo>
                    <a:pt x="232838" y="193573"/>
                  </a:lnTo>
                  <a:lnTo>
                    <a:pt x="192214" y="212597"/>
                  </a:lnTo>
                  <a:lnTo>
                    <a:pt x="192214" y="213613"/>
                  </a:lnTo>
                  <a:lnTo>
                    <a:pt x="233057" y="225170"/>
                  </a:lnTo>
                  <a:lnTo>
                    <a:pt x="269615" y="254299"/>
                  </a:lnTo>
                  <a:lnTo>
                    <a:pt x="287978" y="295290"/>
                  </a:lnTo>
                  <a:lnTo>
                    <a:pt x="289648" y="314070"/>
                  </a:lnTo>
                  <a:lnTo>
                    <a:pt x="288874" y="329828"/>
                  </a:lnTo>
                  <a:lnTo>
                    <a:pt x="277266" y="371601"/>
                  </a:lnTo>
                  <a:lnTo>
                    <a:pt x="253215" y="404820"/>
                  </a:lnTo>
                  <a:lnTo>
                    <a:pt x="218495" y="428847"/>
                  </a:lnTo>
                  <a:lnTo>
                    <a:pt x="174106" y="443708"/>
                  </a:lnTo>
                  <a:lnTo>
                    <a:pt x="122554" y="448690"/>
                  </a:lnTo>
                  <a:lnTo>
                    <a:pt x="111672" y="448480"/>
                  </a:lnTo>
                  <a:lnTo>
                    <a:pt x="71606" y="443803"/>
                  </a:lnTo>
                  <a:lnTo>
                    <a:pt x="33108" y="432847"/>
                  </a:lnTo>
                  <a:lnTo>
                    <a:pt x="9372" y="420242"/>
                  </a:lnTo>
                  <a:lnTo>
                    <a:pt x="7365" y="418464"/>
                  </a:lnTo>
                  <a:lnTo>
                    <a:pt x="5854" y="416432"/>
                  </a:lnTo>
                  <a:lnTo>
                    <a:pt x="4851" y="414146"/>
                  </a:lnTo>
                  <a:lnTo>
                    <a:pt x="3848" y="411988"/>
                  </a:lnTo>
                  <a:lnTo>
                    <a:pt x="2959" y="409320"/>
                  </a:lnTo>
                  <a:lnTo>
                    <a:pt x="2171" y="406272"/>
                  </a:lnTo>
                  <a:lnTo>
                    <a:pt x="1396" y="403351"/>
                  </a:lnTo>
                  <a:lnTo>
                    <a:pt x="838" y="399541"/>
                  </a:lnTo>
                  <a:lnTo>
                    <a:pt x="495" y="394969"/>
                  </a:lnTo>
                  <a:lnTo>
                    <a:pt x="165" y="390397"/>
                  </a:lnTo>
                  <a:lnTo>
                    <a:pt x="0" y="384809"/>
                  </a:lnTo>
                  <a:lnTo>
                    <a:pt x="0" y="378332"/>
                  </a:lnTo>
                  <a:lnTo>
                    <a:pt x="0" y="367664"/>
                  </a:lnTo>
                  <a:lnTo>
                    <a:pt x="889" y="360171"/>
                  </a:lnTo>
                  <a:lnTo>
                    <a:pt x="2679" y="356107"/>
                  </a:lnTo>
                  <a:lnTo>
                    <a:pt x="4457" y="351916"/>
                  </a:lnTo>
                  <a:lnTo>
                    <a:pt x="7137" y="349884"/>
                  </a:lnTo>
                  <a:lnTo>
                    <a:pt x="10718" y="349884"/>
                  </a:lnTo>
                  <a:lnTo>
                    <a:pt x="12941" y="349884"/>
                  </a:lnTo>
                  <a:lnTo>
                    <a:pt x="16802" y="351408"/>
                  </a:lnTo>
                  <a:lnTo>
                    <a:pt x="22263" y="354456"/>
                  </a:lnTo>
                  <a:lnTo>
                    <a:pt x="27736" y="357377"/>
                  </a:lnTo>
                  <a:lnTo>
                    <a:pt x="64729" y="371556"/>
                  </a:lnTo>
                  <a:lnTo>
                    <a:pt x="111836" y="378332"/>
                  </a:lnTo>
                  <a:lnTo>
                    <a:pt x="120775" y="378069"/>
                  </a:lnTo>
                  <a:lnTo>
                    <a:pt x="163064" y="365513"/>
                  </a:lnTo>
                  <a:lnTo>
                    <a:pt x="182994" y="342645"/>
                  </a:lnTo>
                  <a:lnTo>
                    <a:pt x="186232" y="335152"/>
                  </a:lnTo>
                  <a:lnTo>
                    <a:pt x="187858" y="326897"/>
                  </a:lnTo>
                  <a:lnTo>
                    <a:pt x="187858" y="317753"/>
                  </a:lnTo>
                  <a:lnTo>
                    <a:pt x="174713" y="279431"/>
                  </a:lnTo>
                  <a:lnTo>
                    <a:pt x="135445" y="256794"/>
                  </a:lnTo>
                  <a:lnTo>
                    <a:pt x="94094" y="252094"/>
                  </a:lnTo>
                  <a:lnTo>
                    <a:pt x="56591" y="252094"/>
                  </a:lnTo>
                  <a:lnTo>
                    <a:pt x="53682" y="252094"/>
                  </a:lnTo>
                  <a:lnTo>
                    <a:pt x="51231" y="251713"/>
                  </a:lnTo>
                  <a:lnTo>
                    <a:pt x="49225" y="250951"/>
                  </a:lnTo>
                  <a:lnTo>
                    <a:pt x="47218" y="250189"/>
                  </a:lnTo>
                  <a:lnTo>
                    <a:pt x="41351" y="235838"/>
                  </a:lnTo>
                  <a:lnTo>
                    <a:pt x="40792" y="231520"/>
                  </a:lnTo>
                  <a:lnTo>
                    <a:pt x="40512" y="225932"/>
                  </a:lnTo>
                  <a:lnTo>
                    <a:pt x="40512" y="218947"/>
                  </a:lnTo>
                  <a:lnTo>
                    <a:pt x="40512" y="212470"/>
                  </a:lnTo>
                  <a:lnTo>
                    <a:pt x="40792" y="207136"/>
                  </a:lnTo>
                  <a:lnTo>
                    <a:pt x="41351" y="203072"/>
                  </a:lnTo>
                  <a:lnTo>
                    <a:pt x="41909" y="198881"/>
                  </a:lnTo>
                  <a:lnTo>
                    <a:pt x="42798" y="195706"/>
                  </a:lnTo>
                  <a:lnTo>
                    <a:pt x="44030" y="193547"/>
                  </a:lnTo>
                  <a:lnTo>
                    <a:pt x="45262" y="191261"/>
                  </a:lnTo>
                  <a:lnTo>
                    <a:pt x="46824" y="189737"/>
                  </a:lnTo>
                  <a:lnTo>
                    <a:pt x="48717" y="188848"/>
                  </a:lnTo>
                  <a:lnTo>
                    <a:pt x="50622" y="187959"/>
                  </a:lnTo>
                  <a:lnTo>
                    <a:pt x="52908" y="187451"/>
                  </a:lnTo>
                  <a:lnTo>
                    <a:pt x="55587" y="187451"/>
                  </a:lnTo>
                  <a:lnTo>
                    <a:pt x="93421" y="187451"/>
                  </a:lnTo>
                  <a:lnTo>
                    <a:pt x="135146" y="180482"/>
                  </a:lnTo>
                  <a:lnTo>
                    <a:pt x="165789" y="155551"/>
                  </a:lnTo>
                  <a:lnTo>
                    <a:pt x="174129" y="123570"/>
                  </a:lnTo>
                  <a:lnTo>
                    <a:pt x="174129" y="116204"/>
                  </a:lnTo>
                  <a:lnTo>
                    <a:pt x="154762" y="80771"/>
                  </a:lnTo>
                  <a:lnTo>
                    <a:pt x="114185" y="69976"/>
                  </a:lnTo>
                  <a:lnTo>
                    <a:pt x="105605" y="70290"/>
                  </a:lnTo>
                  <a:lnTo>
                    <a:pt x="66757" y="80597"/>
                  </a:lnTo>
                  <a:lnTo>
                    <a:pt x="32981" y="98043"/>
                  </a:lnTo>
                  <a:lnTo>
                    <a:pt x="27292" y="101600"/>
                  </a:lnTo>
                  <a:lnTo>
                    <a:pt x="23101" y="103377"/>
                  </a:lnTo>
                  <a:lnTo>
                    <a:pt x="20421" y="103377"/>
                  </a:lnTo>
                  <a:lnTo>
                    <a:pt x="18643" y="103377"/>
                  </a:lnTo>
                  <a:lnTo>
                    <a:pt x="10375" y="88010"/>
                  </a:lnTo>
                  <a:lnTo>
                    <a:pt x="9931" y="83819"/>
                  </a:lnTo>
                  <a:lnTo>
                    <a:pt x="9702" y="78358"/>
                  </a:lnTo>
                  <a:lnTo>
                    <a:pt x="9702" y="71627"/>
                  </a:lnTo>
                  <a:lnTo>
                    <a:pt x="9702" y="66039"/>
                  </a:lnTo>
                  <a:lnTo>
                    <a:pt x="9817" y="61340"/>
                  </a:lnTo>
                  <a:lnTo>
                    <a:pt x="10045" y="57657"/>
                  </a:lnTo>
                  <a:lnTo>
                    <a:pt x="10261" y="53975"/>
                  </a:lnTo>
                  <a:lnTo>
                    <a:pt x="13893" y="42163"/>
                  </a:lnTo>
                  <a:lnTo>
                    <a:pt x="14897" y="40385"/>
                  </a:lnTo>
                  <a:lnTo>
                    <a:pt x="16522" y="38353"/>
                  </a:lnTo>
                  <a:lnTo>
                    <a:pt x="18745" y="36321"/>
                  </a:lnTo>
                  <a:lnTo>
                    <a:pt x="20980" y="34162"/>
                  </a:lnTo>
                  <a:lnTo>
                    <a:pt x="58597" y="14350"/>
                  </a:lnTo>
                  <a:lnTo>
                    <a:pt x="105448" y="2357"/>
                  </a:lnTo>
                  <a:lnTo>
                    <a:pt x="127799" y="261"/>
                  </a:lnTo>
                  <a:lnTo>
                    <a:pt x="139636" y="0"/>
                  </a:lnTo>
                  <a:close/>
                </a:path>
              </a:pathLst>
            </a:custGeom>
            <a:ln w="9144">
              <a:solidFill>
                <a:srgbClr val="8E1F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70203" y="3552443"/>
              <a:ext cx="93345" cy="981710"/>
            </a:xfrm>
            <a:custGeom>
              <a:avLst/>
              <a:gdLst/>
              <a:ahLst/>
              <a:cxnLst/>
              <a:rect l="l" t="t" r="r" b="b"/>
              <a:pathLst>
                <a:path w="93344" h="981710">
                  <a:moveTo>
                    <a:pt x="92964" y="0"/>
                  </a:moveTo>
                  <a:lnTo>
                    <a:pt x="0" y="0"/>
                  </a:lnTo>
                  <a:lnTo>
                    <a:pt x="0" y="981455"/>
                  </a:lnTo>
                  <a:lnTo>
                    <a:pt x="92964" y="981455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8E1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72795" y="5032247"/>
            <a:ext cx="858519" cy="993775"/>
            <a:chOff x="272795" y="5032247"/>
            <a:chExt cx="858519" cy="993775"/>
          </a:xfrm>
        </p:grpSpPr>
        <p:sp>
          <p:nvSpPr>
            <p:cNvPr id="32" name="object 32"/>
            <p:cNvSpPr/>
            <p:nvPr/>
          </p:nvSpPr>
          <p:spPr>
            <a:xfrm>
              <a:off x="278891" y="5038343"/>
              <a:ext cx="845819" cy="981710"/>
            </a:xfrm>
            <a:custGeom>
              <a:avLst/>
              <a:gdLst/>
              <a:ahLst/>
              <a:cxnLst/>
              <a:rect l="l" t="t" r="r" b="b"/>
              <a:pathLst>
                <a:path w="845819" h="981710">
                  <a:moveTo>
                    <a:pt x="549592" y="0"/>
                  </a:moveTo>
                  <a:lnTo>
                    <a:pt x="0" y="0"/>
                  </a:lnTo>
                  <a:lnTo>
                    <a:pt x="0" y="981455"/>
                  </a:lnTo>
                  <a:lnTo>
                    <a:pt x="549592" y="981455"/>
                  </a:lnTo>
                  <a:lnTo>
                    <a:pt x="549592" y="596455"/>
                  </a:lnTo>
                  <a:lnTo>
                    <a:pt x="634365" y="596455"/>
                  </a:lnTo>
                  <a:lnTo>
                    <a:pt x="634365" y="702182"/>
                  </a:lnTo>
                  <a:lnTo>
                    <a:pt x="845819" y="490727"/>
                  </a:lnTo>
                  <a:lnTo>
                    <a:pt x="634365" y="279272"/>
                  </a:lnTo>
                  <a:lnTo>
                    <a:pt x="634365" y="384936"/>
                  </a:lnTo>
                  <a:lnTo>
                    <a:pt x="549592" y="384936"/>
                  </a:lnTo>
                  <a:lnTo>
                    <a:pt x="549592" y="0"/>
                  </a:lnTo>
                  <a:close/>
                </a:path>
              </a:pathLst>
            </a:custGeom>
            <a:solidFill>
              <a:srgbClr val="8E1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8891" y="5038343"/>
              <a:ext cx="845819" cy="981710"/>
            </a:xfrm>
            <a:custGeom>
              <a:avLst/>
              <a:gdLst/>
              <a:ahLst/>
              <a:cxnLst/>
              <a:rect l="l" t="t" r="r" b="b"/>
              <a:pathLst>
                <a:path w="845819" h="981710">
                  <a:moveTo>
                    <a:pt x="0" y="0"/>
                  </a:moveTo>
                  <a:lnTo>
                    <a:pt x="549592" y="0"/>
                  </a:lnTo>
                  <a:lnTo>
                    <a:pt x="549592" y="384936"/>
                  </a:lnTo>
                  <a:lnTo>
                    <a:pt x="634365" y="384936"/>
                  </a:lnTo>
                  <a:lnTo>
                    <a:pt x="634365" y="279272"/>
                  </a:lnTo>
                  <a:lnTo>
                    <a:pt x="845819" y="490727"/>
                  </a:lnTo>
                  <a:lnTo>
                    <a:pt x="634365" y="702182"/>
                  </a:lnTo>
                  <a:lnTo>
                    <a:pt x="634365" y="596455"/>
                  </a:lnTo>
                  <a:lnTo>
                    <a:pt x="549592" y="596455"/>
                  </a:lnTo>
                  <a:lnTo>
                    <a:pt x="549592" y="981455"/>
                  </a:lnTo>
                  <a:lnTo>
                    <a:pt x="0" y="9814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6713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623" y="5228843"/>
              <a:ext cx="394715" cy="51054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57619" y="5264911"/>
              <a:ext cx="321945" cy="437515"/>
            </a:xfrm>
            <a:custGeom>
              <a:avLst/>
              <a:gdLst/>
              <a:ahLst/>
              <a:cxnLst/>
              <a:rect l="l" t="t" r="r" b="b"/>
              <a:pathLst>
                <a:path w="321945" h="437514">
                  <a:moveTo>
                    <a:pt x="269900" y="345528"/>
                  </a:moveTo>
                  <a:lnTo>
                    <a:pt x="185178" y="345528"/>
                  </a:lnTo>
                  <a:lnTo>
                    <a:pt x="185178" y="426123"/>
                  </a:lnTo>
                  <a:lnTo>
                    <a:pt x="218998" y="437286"/>
                  </a:lnTo>
                  <a:lnTo>
                    <a:pt x="235521" y="437286"/>
                  </a:lnTo>
                  <a:lnTo>
                    <a:pt x="269900" y="426123"/>
                  </a:lnTo>
                  <a:lnTo>
                    <a:pt x="269900" y="345528"/>
                  </a:lnTo>
                  <a:close/>
                </a:path>
                <a:path w="321945" h="437514">
                  <a:moveTo>
                    <a:pt x="207619" y="0"/>
                  </a:moveTo>
                  <a:lnTo>
                    <a:pt x="167373" y="1778"/>
                  </a:lnTo>
                  <a:lnTo>
                    <a:pt x="145669" y="11684"/>
                  </a:lnTo>
                  <a:lnTo>
                    <a:pt x="11048" y="249047"/>
                  </a:lnTo>
                  <a:lnTo>
                    <a:pt x="165" y="292734"/>
                  </a:lnTo>
                  <a:lnTo>
                    <a:pt x="0" y="314706"/>
                  </a:lnTo>
                  <a:lnTo>
                    <a:pt x="393" y="321691"/>
                  </a:lnTo>
                  <a:lnTo>
                    <a:pt x="16294" y="345528"/>
                  </a:lnTo>
                  <a:lnTo>
                    <a:pt x="312432" y="345528"/>
                  </a:lnTo>
                  <a:lnTo>
                    <a:pt x="321462" y="310769"/>
                  </a:lnTo>
                  <a:lnTo>
                    <a:pt x="321221" y="301859"/>
                  </a:lnTo>
                  <a:lnTo>
                    <a:pt x="70319" y="275209"/>
                  </a:lnTo>
                  <a:lnTo>
                    <a:pt x="184505" y="75946"/>
                  </a:lnTo>
                  <a:lnTo>
                    <a:pt x="269900" y="75946"/>
                  </a:lnTo>
                  <a:lnTo>
                    <a:pt x="269900" y="11937"/>
                  </a:lnTo>
                  <a:lnTo>
                    <a:pt x="230409" y="428"/>
                  </a:lnTo>
                  <a:lnTo>
                    <a:pt x="215841" y="47"/>
                  </a:lnTo>
                  <a:lnTo>
                    <a:pt x="207619" y="0"/>
                  </a:lnTo>
                  <a:close/>
                </a:path>
                <a:path w="321945" h="437514">
                  <a:moveTo>
                    <a:pt x="269900" y="75946"/>
                  </a:moveTo>
                  <a:lnTo>
                    <a:pt x="185178" y="75946"/>
                  </a:lnTo>
                  <a:lnTo>
                    <a:pt x="185178" y="275209"/>
                  </a:lnTo>
                  <a:lnTo>
                    <a:pt x="269900" y="275209"/>
                  </a:lnTo>
                  <a:lnTo>
                    <a:pt x="269900" y="7594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7619" y="5264911"/>
              <a:ext cx="321945" cy="437515"/>
            </a:xfrm>
            <a:custGeom>
              <a:avLst/>
              <a:gdLst/>
              <a:ahLst/>
              <a:cxnLst/>
              <a:rect l="l" t="t" r="r" b="b"/>
              <a:pathLst>
                <a:path w="321945" h="437514">
                  <a:moveTo>
                    <a:pt x="184505" y="75946"/>
                  </a:moveTo>
                  <a:lnTo>
                    <a:pt x="70319" y="275209"/>
                  </a:lnTo>
                  <a:lnTo>
                    <a:pt x="185178" y="275209"/>
                  </a:lnTo>
                  <a:lnTo>
                    <a:pt x="185178" y="75946"/>
                  </a:lnTo>
                  <a:lnTo>
                    <a:pt x="184505" y="75946"/>
                  </a:lnTo>
                  <a:close/>
                </a:path>
                <a:path w="321945" h="437514">
                  <a:moveTo>
                    <a:pt x="207619" y="0"/>
                  </a:moveTo>
                  <a:lnTo>
                    <a:pt x="251206" y="2285"/>
                  </a:lnTo>
                  <a:lnTo>
                    <a:pt x="266547" y="8000"/>
                  </a:lnTo>
                  <a:lnTo>
                    <a:pt x="268782" y="9778"/>
                  </a:lnTo>
                  <a:lnTo>
                    <a:pt x="269900" y="11937"/>
                  </a:lnTo>
                  <a:lnTo>
                    <a:pt x="269900" y="14350"/>
                  </a:lnTo>
                  <a:lnTo>
                    <a:pt x="269900" y="275209"/>
                  </a:lnTo>
                  <a:lnTo>
                    <a:pt x="308406" y="275209"/>
                  </a:lnTo>
                  <a:lnTo>
                    <a:pt x="311975" y="275209"/>
                  </a:lnTo>
                  <a:lnTo>
                    <a:pt x="315048" y="278003"/>
                  </a:lnTo>
                  <a:lnTo>
                    <a:pt x="321462" y="310769"/>
                  </a:lnTo>
                  <a:lnTo>
                    <a:pt x="321243" y="318751"/>
                  </a:lnTo>
                  <a:lnTo>
                    <a:pt x="312432" y="345528"/>
                  </a:lnTo>
                  <a:lnTo>
                    <a:pt x="308406" y="345528"/>
                  </a:lnTo>
                  <a:lnTo>
                    <a:pt x="269900" y="345528"/>
                  </a:lnTo>
                  <a:lnTo>
                    <a:pt x="269900" y="423887"/>
                  </a:lnTo>
                  <a:lnTo>
                    <a:pt x="269900" y="426123"/>
                  </a:lnTo>
                  <a:lnTo>
                    <a:pt x="269227" y="428078"/>
                  </a:lnTo>
                  <a:lnTo>
                    <a:pt x="267893" y="429755"/>
                  </a:lnTo>
                  <a:lnTo>
                    <a:pt x="266547" y="431419"/>
                  </a:lnTo>
                  <a:lnTo>
                    <a:pt x="264210" y="432816"/>
                  </a:lnTo>
                  <a:lnTo>
                    <a:pt x="260858" y="433933"/>
                  </a:lnTo>
                  <a:lnTo>
                    <a:pt x="257505" y="435051"/>
                  </a:lnTo>
                  <a:lnTo>
                    <a:pt x="253161" y="435889"/>
                  </a:lnTo>
                  <a:lnTo>
                    <a:pt x="247802" y="436448"/>
                  </a:lnTo>
                  <a:lnTo>
                    <a:pt x="242442" y="437006"/>
                  </a:lnTo>
                  <a:lnTo>
                    <a:pt x="235521" y="437286"/>
                  </a:lnTo>
                  <a:lnTo>
                    <a:pt x="227037" y="437286"/>
                  </a:lnTo>
                  <a:lnTo>
                    <a:pt x="218998" y="437286"/>
                  </a:lnTo>
                  <a:lnTo>
                    <a:pt x="212242" y="437006"/>
                  </a:lnTo>
                  <a:lnTo>
                    <a:pt x="206781" y="436448"/>
                  </a:lnTo>
                  <a:lnTo>
                    <a:pt x="201307" y="435889"/>
                  </a:lnTo>
                  <a:lnTo>
                    <a:pt x="185178" y="426123"/>
                  </a:lnTo>
                  <a:lnTo>
                    <a:pt x="185178" y="423887"/>
                  </a:lnTo>
                  <a:lnTo>
                    <a:pt x="185178" y="345528"/>
                  </a:lnTo>
                  <a:lnTo>
                    <a:pt x="19418" y="345528"/>
                  </a:lnTo>
                  <a:lnTo>
                    <a:pt x="16294" y="345528"/>
                  </a:lnTo>
                  <a:lnTo>
                    <a:pt x="13500" y="345147"/>
                  </a:lnTo>
                  <a:lnTo>
                    <a:pt x="11048" y="344360"/>
                  </a:lnTo>
                  <a:lnTo>
                    <a:pt x="8597" y="343573"/>
                  </a:lnTo>
                  <a:lnTo>
                    <a:pt x="6527" y="341795"/>
                  </a:lnTo>
                  <a:lnTo>
                    <a:pt x="4851" y="339001"/>
                  </a:lnTo>
                  <a:lnTo>
                    <a:pt x="3175" y="336207"/>
                  </a:lnTo>
                  <a:lnTo>
                    <a:pt x="1955" y="332193"/>
                  </a:lnTo>
                  <a:lnTo>
                    <a:pt x="1168" y="326948"/>
                  </a:lnTo>
                  <a:lnTo>
                    <a:pt x="393" y="321691"/>
                  </a:lnTo>
                  <a:lnTo>
                    <a:pt x="0" y="314706"/>
                  </a:lnTo>
                  <a:lnTo>
                    <a:pt x="0" y="306069"/>
                  </a:lnTo>
                  <a:lnTo>
                    <a:pt x="0" y="298831"/>
                  </a:lnTo>
                  <a:lnTo>
                    <a:pt x="165" y="292734"/>
                  </a:lnTo>
                  <a:lnTo>
                    <a:pt x="507" y="287400"/>
                  </a:lnTo>
                  <a:lnTo>
                    <a:pt x="838" y="282194"/>
                  </a:lnTo>
                  <a:lnTo>
                    <a:pt x="5524" y="261112"/>
                  </a:lnTo>
                  <a:lnTo>
                    <a:pt x="6972" y="257301"/>
                  </a:lnTo>
                  <a:lnTo>
                    <a:pt x="8813" y="253365"/>
                  </a:lnTo>
                  <a:lnTo>
                    <a:pt x="11048" y="249047"/>
                  </a:lnTo>
                  <a:lnTo>
                    <a:pt x="145669" y="11684"/>
                  </a:lnTo>
                  <a:lnTo>
                    <a:pt x="146786" y="9651"/>
                  </a:lnTo>
                  <a:lnTo>
                    <a:pt x="162572" y="2793"/>
                  </a:lnTo>
                  <a:lnTo>
                    <a:pt x="167373" y="1778"/>
                  </a:lnTo>
                  <a:lnTo>
                    <a:pt x="173456" y="1015"/>
                  </a:lnTo>
                  <a:lnTo>
                    <a:pt x="180822" y="634"/>
                  </a:lnTo>
                  <a:lnTo>
                    <a:pt x="186640" y="321"/>
                  </a:lnTo>
                  <a:lnTo>
                    <a:pt x="193044" y="127"/>
                  </a:lnTo>
                  <a:lnTo>
                    <a:pt x="200037" y="27"/>
                  </a:lnTo>
                  <a:lnTo>
                    <a:pt x="207619" y="0"/>
                  </a:lnTo>
                  <a:close/>
                </a:path>
              </a:pathLst>
            </a:custGeom>
            <a:ln w="9144">
              <a:solidFill>
                <a:srgbClr val="8E1F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56487" y="5038343"/>
              <a:ext cx="91440" cy="981710"/>
            </a:xfrm>
            <a:custGeom>
              <a:avLst/>
              <a:gdLst/>
              <a:ahLst/>
              <a:cxnLst/>
              <a:rect l="l" t="t" r="r" b="b"/>
              <a:pathLst>
                <a:path w="91440" h="981710">
                  <a:moveTo>
                    <a:pt x="91440" y="0"/>
                  </a:moveTo>
                  <a:lnTo>
                    <a:pt x="0" y="0"/>
                  </a:lnTo>
                  <a:lnTo>
                    <a:pt x="0" y="981455"/>
                  </a:lnTo>
                  <a:lnTo>
                    <a:pt x="91440" y="981455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8E1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31114" y="270509"/>
            <a:ext cx="7508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DATA</a:t>
            </a:r>
            <a:r>
              <a:rPr sz="1800" spc="-60" dirty="0">
                <a:latin typeface="Arial"/>
                <a:cs typeface="Arial"/>
              </a:rPr>
              <a:t> YANG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DIPERLUKAN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UNTUK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MENDAPATKAN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HAK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AKSES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OSS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80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65"/>
          <p:cNvGrpSpPr/>
          <p:nvPr/>
        </p:nvGrpSpPr>
        <p:grpSpPr>
          <a:xfrm>
            <a:off x="8011112" y="4038029"/>
            <a:ext cx="3989415" cy="2522411"/>
            <a:chOff x="1763713" y="6638670"/>
            <a:chExt cx="8883534" cy="5630881"/>
          </a:xfrm>
        </p:grpSpPr>
        <p:sp>
          <p:nvSpPr>
            <p:cNvPr id="19" name="Rectangle 32659">
              <a:extLst>
                <a:ext uri="{FF2B5EF4-FFF2-40B4-BE49-F238E27FC236}">
                  <a16:creationId xmlns:a16="http://schemas.microsoft.com/office/drawing/2014/main" id="{63C3DD13-FA13-4971-BA58-1EADFB91A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139" y="8476642"/>
              <a:ext cx="3263793" cy="150381"/>
            </a:xfrm>
            <a:prstGeom prst="rect">
              <a:avLst/>
            </a:pr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2660">
              <a:extLst>
                <a:ext uri="{FF2B5EF4-FFF2-40B4-BE49-F238E27FC236}">
                  <a16:creationId xmlns:a16="http://schemas.microsoft.com/office/drawing/2014/main" id="{80111B36-3677-4AC6-9817-74C677378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6370" y="6638670"/>
              <a:ext cx="5536195" cy="1882529"/>
            </a:xfrm>
            <a:custGeom>
              <a:avLst/>
              <a:gdLst>
                <a:gd name="T0" fmla="*/ 3339 w 3558"/>
                <a:gd name="T1" fmla="*/ 0 h 1212"/>
                <a:gd name="T2" fmla="*/ 189 w 3558"/>
                <a:gd name="T3" fmla="*/ 0 h 1212"/>
                <a:gd name="T4" fmla="*/ 28 w 3558"/>
                <a:gd name="T5" fmla="*/ 198 h 1212"/>
                <a:gd name="T6" fmla="*/ 28 w 3558"/>
                <a:gd name="T7" fmla="*/ 194 h 1212"/>
                <a:gd name="T8" fmla="*/ 30 w 3558"/>
                <a:gd name="T9" fmla="*/ 216 h 1212"/>
                <a:gd name="T10" fmla="*/ 258 w 3558"/>
                <a:gd name="T11" fmla="*/ 1077 h 1212"/>
                <a:gd name="T12" fmla="*/ 493 w 3558"/>
                <a:gd name="T13" fmla="*/ 1211 h 1212"/>
                <a:gd name="T14" fmla="*/ 3128 w 3558"/>
                <a:gd name="T15" fmla="*/ 1211 h 1212"/>
                <a:gd name="T16" fmla="*/ 3358 w 3558"/>
                <a:gd name="T17" fmla="*/ 1080 h 1212"/>
                <a:gd name="T18" fmla="*/ 3536 w 3558"/>
                <a:gd name="T19" fmla="*/ 216 h 1212"/>
                <a:gd name="T20" fmla="*/ 3537 w 3558"/>
                <a:gd name="T21" fmla="*/ 206 h 1212"/>
                <a:gd name="T22" fmla="*/ 3537 w 3558"/>
                <a:gd name="T23" fmla="*/ 207 h 1212"/>
                <a:gd name="T24" fmla="*/ 3546 w 3558"/>
                <a:gd name="T25" fmla="*/ 133 h 1212"/>
                <a:gd name="T26" fmla="*/ 3339 w 3558"/>
                <a:gd name="T27" fmla="*/ 0 h 1212"/>
                <a:gd name="T28" fmla="*/ 29 w 3558"/>
                <a:gd name="T29" fmla="*/ 183 h 1212"/>
                <a:gd name="T30" fmla="*/ 28 w 3558"/>
                <a:gd name="T31" fmla="*/ 189 h 1212"/>
                <a:gd name="T32" fmla="*/ 29 w 3558"/>
                <a:gd name="T33" fmla="*/ 183 h 1212"/>
                <a:gd name="T34" fmla="*/ 36 w 3558"/>
                <a:gd name="T35" fmla="*/ 163 h 1212"/>
                <a:gd name="T36" fmla="*/ 35 w 3558"/>
                <a:gd name="T37" fmla="*/ 166 h 1212"/>
                <a:gd name="T38" fmla="*/ 36 w 3558"/>
                <a:gd name="T39" fmla="*/ 163 h 1212"/>
                <a:gd name="T40" fmla="*/ 32 w 3558"/>
                <a:gd name="T41" fmla="*/ 172 h 1212"/>
                <a:gd name="T42" fmla="*/ 30 w 3558"/>
                <a:gd name="T43" fmla="*/ 177 h 1212"/>
                <a:gd name="T44" fmla="*/ 32 w 3558"/>
                <a:gd name="T45" fmla="*/ 172 h 1212"/>
                <a:gd name="T46" fmla="*/ 161 w 3558"/>
                <a:gd name="T47" fmla="*/ 88 h 1212"/>
                <a:gd name="T48" fmla="*/ 175 w 3558"/>
                <a:gd name="T49" fmla="*/ 87 h 1212"/>
                <a:gd name="T50" fmla="*/ 161 w 3558"/>
                <a:gd name="T51" fmla="*/ 88 h 1212"/>
                <a:gd name="T52" fmla="*/ 73 w 3558"/>
                <a:gd name="T53" fmla="*/ 120 h 1212"/>
                <a:gd name="T54" fmla="*/ 74 w 3558"/>
                <a:gd name="T55" fmla="*/ 120 h 1212"/>
                <a:gd name="T56" fmla="*/ 73 w 3558"/>
                <a:gd name="T57" fmla="*/ 120 h 1212"/>
                <a:gd name="T58" fmla="*/ 83 w 3558"/>
                <a:gd name="T59" fmla="*/ 113 h 1212"/>
                <a:gd name="T60" fmla="*/ 85 w 3558"/>
                <a:gd name="T61" fmla="*/ 112 h 1212"/>
                <a:gd name="T62" fmla="*/ 83 w 3558"/>
                <a:gd name="T63" fmla="*/ 113 h 1212"/>
                <a:gd name="T64" fmla="*/ 95 w 3558"/>
                <a:gd name="T65" fmla="*/ 107 h 1212"/>
                <a:gd name="T66" fmla="*/ 98 w 3558"/>
                <a:gd name="T67" fmla="*/ 105 h 1212"/>
                <a:gd name="T68" fmla="*/ 95 w 3558"/>
                <a:gd name="T69" fmla="*/ 107 h 1212"/>
                <a:gd name="T70" fmla="*/ 107 w 3558"/>
                <a:gd name="T71" fmla="*/ 101 h 1212"/>
                <a:gd name="T72" fmla="*/ 111 w 3558"/>
                <a:gd name="T73" fmla="*/ 100 h 1212"/>
                <a:gd name="T74" fmla="*/ 107 w 3558"/>
                <a:gd name="T75" fmla="*/ 101 h 1212"/>
                <a:gd name="T76" fmla="*/ 120 w 3558"/>
                <a:gd name="T77" fmla="*/ 96 h 1212"/>
                <a:gd name="T78" fmla="*/ 125 w 3558"/>
                <a:gd name="T79" fmla="*/ 95 h 1212"/>
                <a:gd name="T80" fmla="*/ 120 w 3558"/>
                <a:gd name="T81" fmla="*/ 96 h 1212"/>
                <a:gd name="T82" fmla="*/ 133 w 3558"/>
                <a:gd name="T83" fmla="*/ 93 h 1212"/>
                <a:gd name="T84" fmla="*/ 139 w 3558"/>
                <a:gd name="T85" fmla="*/ 91 h 1212"/>
                <a:gd name="T86" fmla="*/ 133 w 3558"/>
                <a:gd name="T87" fmla="*/ 93 h 1212"/>
                <a:gd name="T88" fmla="*/ 147 w 3558"/>
                <a:gd name="T89" fmla="*/ 90 h 1212"/>
                <a:gd name="T90" fmla="*/ 155 w 3558"/>
                <a:gd name="T91" fmla="*/ 88 h 1212"/>
                <a:gd name="T92" fmla="*/ 147 w 3558"/>
                <a:gd name="T93" fmla="*/ 9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58" h="1212">
                  <a:moveTo>
                    <a:pt x="333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44" y="0"/>
                    <a:pt x="0" y="91"/>
                    <a:pt x="28" y="198"/>
                  </a:cubicBezTo>
                  <a:cubicBezTo>
                    <a:pt x="28" y="197"/>
                    <a:pt x="28" y="195"/>
                    <a:pt x="28" y="194"/>
                  </a:cubicBezTo>
                  <a:cubicBezTo>
                    <a:pt x="28" y="201"/>
                    <a:pt x="28" y="209"/>
                    <a:pt x="30" y="216"/>
                  </a:cubicBezTo>
                  <a:cubicBezTo>
                    <a:pt x="258" y="1077"/>
                    <a:pt x="258" y="1077"/>
                    <a:pt x="258" y="1077"/>
                  </a:cubicBezTo>
                  <a:cubicBezTo>
                    <a:pt x="293" y="1208"/>
                    <a:pt x="323" y="1212"/>
                    <a:pt x="493" y="1211"/>
                  </a:cubicBezTo>
                  <a:cubicBezTo>
                    <a:pt x="3128" y="1211"/>
                    <a:pt x="3128" y="1211"/>
                    <a:pt x="3128" y="1211"/>
                  </a:cubicBezTo>
                  <a:cubicBezTo>
                    <a:pt x="3265" y="1211"/>
                    <a:pt x="3331" y="1211"/>
                    <a:pt x="3358" y="1080"/>
                  </a:cubicBezTo>
                  <a:cubicBezTo>
                    <a:pt x="3536" y="216"/>
                    <a:pt x="3536" y="216"/>
                    <a:pt x="3536" y="216"/>
                  </a:cubicBezTo>
                  <a:cubicBezTo>
                    <a:pt x="3537" y="213"/>
                    <a:pt x="3537" y="210"/>
                    <a:pt x="3537" y="206"/>
                  </a:cubicBezTo>
                  <a:cubicBezTo>
                    <a:pt x="3537" y="207"/>
                    <a:pt x="3537" y="207"/>
                    <a:pt x="3537" y="207"/>
                  </a:cubicBezTo>
                  <a:cubicBezTo>
                    <a:pt x="3546" y="133"/>
                    <a:pt x="3546" y="133"/>
                    <a:pt x="3546" y="133"/>
                  </a:cubicBezTo>
                  <a:cubicBezTo>
                    <a:pt x="3558" y="28"/>
                    <a:pt x="3420" y="0"/>
                    <a:pt x="3339" y="0"/>
                  </a:cubicBezTo>
                  <a:moveTo>
                    <a:pt x="29" y="183"/>
                  </a:moveTo>
                  <a:cubicBezTo>
                    <a:pt x="29" y="185"/>
                    <a:pt x="28" y="187"/>
                    <a:pt x="28" y="189"/>
                  </a:cubicBezTo>
                  <a:cubicBezTo>
                    <a:pt x="28" y="187"/>
                    <a:pt x="29" y="185"/>
                    <a:pt x="29" y="183"/>
                  </a:cubicBezTo>
                  <a:moveTo>
                    <a:pt x="36" y="163"/>
                  </a:moveTo>
                  <a:cubicBezTo>
                    <a:pt x="36" y="164"/>
                    <a:pt x="35" y="165"/>
                    <a:pt x="35" y="166"/>
                  </a:cubicBezTo>
                  <a:cubicBezTo>
                    <a:pt x="35" y="165"/>
                    <a:pt x="36" y="164"/>
                    <a:pt x="36" y="163"/>
                  </a:cubicBezTo>
                  <a:moveTo>
                    <a:pt x="32" y="172"/>
                  </a:moveTo>
                  <a:cubicBezTo>
                    <a:pt x="32" y="174"/>
                    <a:pt x="31" y="175"/>
                    <a:pt x="30" y="177"/>
                  </a:cubicBezTo>
                  <a:cubicBezTo>
                    <a:pt x="31" y="175"/>
                    <a:pt x="32" y="174"/>
                    <a:pt x="32" y="172"/>
                  </a:cubicBezTo>
                  <a:moveTo>
                    <a:pt x="161" y="88"/>
                  </a:moveTo>
                  <a:cubicBezTo>
                    <a:pt x="166" y="87"/>
                    <a:pt x="170" y="87"/>
                    <a:pt x="175" y="87"/>
                  </a:cubicBezTo>
                  <a:cubicBezTo>
                    <a:pt x="170" y="87"/>
                    <a:pt x="166" y="87"/>
                    <a:pt x="161" y="88"/>
                  </a:cubicBezTo>
                  <a:moveTo>
                    <a:pt x="73" y="120"/>
                  </a:moveTo>
                  <a:cubicBezTo>
                    <a:pt x="74" y="120"/>
                    <a:pt x="74" y="120"/>
                    <a:pt x="74" y="120"/>
                  </a:cubicBezTo>
                  <a:cubicBezTo>
                    <a:pt x="73" y="120"/>
                    <a:pt x="73" y="120"/>
                    <a:pt x="73" y="120"/>
                  </a:cubicBezTo>
                  <a:moveTo>
                    <a:pt x="83" y="113"/>
                  </a:moveTo>
                  <a:cubicBezTo>
                    <a:pt x="84" y="113"/>
                    <a:pt x="85" y="113"/>
                    <a:pt x="85" y="112"/>
                  </a:cubicBezTo>
                  <a:cubicBezTo>
                    <a:pt x="85" y="113"/>
                    <a:pt x="84" y="113"/>
                    <a:pt x="83" y="113"/>
                  </a:cubicBezTo>
                  <a:moveTo>
                    <a:pt x="95" y="107"/>
                  </a:moveTo>
                  <a:cubicBezTo>
                    <a:pt x="96" y="107"/>
                    <a:pt x="97" y="106"/>
                    <a:pt x="98" y="105"/>
                  </a:cubicBezTo>
                  <a:cubicBezTo>
                    <a:pt x="97" y="106"/>
                    <a:pt x="96" y="107"/>
                    <a:pt x="95" y="107"/>
                  </a:cubicBezTo>
                  <a:moveTo>
                    <a:pt x="107" y="101"/>
                  </a:moveTo>
                  <a:cubicBezTo>
                    <a:pt x="108" y="101"/>
                    <a:pt x="110" y="100"/>
                    <a:pt x="111" y="100"/>
                  </a:cubicBezTo>
                  <a:cubicBezTo>
                    <a:pt x="110" y="100"/>
                    <a:pt x="108" y="101"/>
                    <a:pt x="107" y="101"/>
                  </a:cubicBezTo>
                  <a:moveTo>
                    <a:pt x="120" y="96"/>
                  </a:moveTo>
                  <a:cubicBezTo>
                    <a:pt x="121" y="96"/>
                    <a:pt x="123" y="95"/>
                    <a:pt x="125" y="95"/>
                  </a:cubicBezTo>
                  <a:cubicBezTo>
                    <a:pt x="123" y="95"/>
                    <a:pt x="121" y="96"/>
                    <a:pt x="120" y="96"/>
                  </a:cubicBezTo>
                  <a:moveTo>
                    <a:pt x="133" y="93"/>
                  </a:moveTo>
                  <a:cubicBezTo>
                    <a:pt x="135" y="92"/>
                    <a:pt x="137" y="92"/>
                    <a:pt x="139" y="91"/>
                  </a:cubicBezTo>
                  <a:cubicBezTo>
                    <a:pt x="137" y="92"/>
                    <a:pt x="135" y="92"/>
                    <a:pt x="133" y="93"/>
                  </a:cubicBezTo>
                  <a:moveTo>
                    <a:pt x="147" y="90"/>
                  </a:moveTo>
                  <a:cubicBezTo>
                    <a:pt x="149" y="89"/>
                    <a:pt x="152" y="89"/>
                    <a:pt x="155" y="88"/>
                  </a:cubicBezTo>
                  <a:cubicBezTo>
                    <a:pt x="152" y="89"/>
                    <a:pt x="149" y="89"/>
                    <a:pt x="147" y="90"/>
                  </a:cubicBezTo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2661">
              <a:extLst>
                <a:ext uri="{FF2B5EF4-FFF2-40B4-BE49-F238E27FC236}">
                  <a16:creationId xmlns:a16="http://schemas.microsoft.com/office/drawing/2014/main" id="{B02D0965-BF8A-4857-B5CB-66662EDE8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716" y="6956136"/>
              <a:ext cx="0" cy="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2662">
              <a:extLst>
                <a:ext uri="{FF2B5EF4-FFF2-40B4-BE49-F238E27FC236}">
                  <a16:creationId xmlns:a16="http://schemas.microsoft.com/office/drawing/2014/main" id="{6AD14263-C0EB-4137-BEE8-8334B1AA9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17" y="6638670"/>
              <a:ext cx="5491638" cy="317470"/>
            </a:xfrm>
            <a:custGeom>
              <a:avLst/>
              <a:gdLst>
                <a:gd name="T0" fmla="*/ 3319 w 3527"/>
                <a:gd name="T1" fmla="*/ 0 h 207"/>
                <a:gd name="T2" fmla="*/ 3200 w 3527"/>
                <a:gd name="T3" fmla="*/ 0 h 207"/>
                <a:gd name="T4" fmla="*/ 304 w 3527"/>
                <a:gd name="T5" fmla="*/ 0 h 207"/>
                <a:gd name="T6" fmla="*/ 169 w 3527"/>
                <a:gd name="T7" fmla="*/ 0 h 207"/>
                <a:gd name="T8" fmla="*/ 0 w 3527"/>
                <a:gd name="T9" fmla="*/ 141 h 207"/>
                <a:gd name="T10" fmla="*/ 8 w 3527"/>
                <a:gd name="T11" fmla="*/ 198 h 207"/>
                <a:gd name="T12" fmla="*/ 155 w 3527"/>
                <a:gd name="T13" fmla="*/ 87 h 207"/>
                <a:gd name="T14" fmla="*/ 3371 w 3527"/>
                <a:gd name="T15" fmla="*/ 87 h 207"/>
                <a:gd name="T16" fmla="*/ 3517 w 3527"/>
                <a:gd name="T17" fmla="*/ 206 h 207"/>
                <a:gd name="T18" fmla="*/ 3517 w 3527"/>
                <a:gd name="T19" fmla="*/ 206 h 207"/>
                <a:gd name="T20" fmla="*/ 3517 w 3527"/>
                <a:gd name="T21" fmla="*/ 207 h 207"/>
                <a:gd name="T22" fmla="*/ 3517 w 3527"/>
                <a:gd name="T23" fmla="*/ 207 h 207"/>
                <a:gd name="T24" fmla="*/ 3526 w 3527"/>
                <a:gd name="T25" fmla="*/ 133 h 207"/>
                <a:gd name="T26" fmla="*/ 3527 w 3527"/>
                <a:gd name="T27" fmla="*/ 121 h 207"/>
                <a:gd name="T28" fmla="*/ 3319 w 3527"/>
                <a:gd name="T2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7" h="207">
                  <a:moveTo>
                    <a:pt x="3319" y="0"/>
                  </a:moveTo>
                  <a:cubicBezTo>
                    <a:pt x="3200" y="0"/>
                    <a:pt x="3200" y="0"/>
                    <a:pt x="3200" y="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51" y="0"/>
                    <a:pt x="0" y="60"/>
                    <a:pt x="0" y="141"/>
                  </a:cubicBezTo>
                  <a:cubicBezTo>
                    <a:pt x="0" y="159"/>
                    <a:pt x="2" y="178"/>
                    <a:pt x="8" y="198"/>
                  </a:cubicBezTo>
                  <a:cubicBezTo>
                    <a:pt x="7" y="137"/>
                    <a:pt x="83" y="87"/>
                    <a:pt x="155" y="87"/>
                  </a:cubicBezTo>
                  <a:cubicBezTo>
                    <a:pt x="3371" y="87"/>
                    <a:pt x="3371" y="87"/>
                    <a:pt x="3371" y="87"/>
                  </a:cubicBezTo>
                  <a:cubicBezTo>
                    <a:pt x="3438" y="87"/>
                    <a:pt x="3505" y="152"/>
                    <a:pt x="3517" y="206"/>
                  </a:cubicBezTo>
                  <a:cubicBezTo>
                    <a:pt x="3517" y="206"/>
                    <a:pt x="3517" y="206"/>
                    <a:pt x="3517" y="206"/>
                  </a:cubicBezTo>
                  <a:cubicBezTo>
                    <a:pt x="3517" y="207"/>
                    <a:pt x="3517" y="207"/>
                    <a:pt x="3517" y="207"/>
                  </a:cubicBezTo>
                  <a:cubicBezTo>
                    <a:pt x="3517" y="207"/>
                    <a:pt x="3517" y="207"/>
                    <a:pt x="3517" y="207"/>
                  </a:cubicBezTo>
                  <a:cubicBezTo>
                    <a:pt x="3526" y="133"/>
                    <a:pt x="3526" y="133"/>
                    <a:pt x="3526" y="133"/>
                  </a:cubicBezTo>
                  <a:cubicBezTo>
                    <a:pt x="3526" y="129"/>
                    <a:pt x="3527" y="125"/>
                    <a:pt x="3527" y="121"/>
                  </a:cubicBezTo>
                  <a:cubicBezTo>
                    <a:pt x="3527" y="26"/>
                    <a:pt x="3396" y="0"/>
                    <a:pt x="3319" y="0"/>
                  </a:cubicBezTo>
                </a:path>
              </a:pathLst>
            </a:custGeom>
            <a:solidFill>
              <a:srgbClr val="1A2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2663">
              <a:extLst>
                <a:ext uri="{FF2B5EF4-FFF2-40B4-BE49-F238E27FC236}">
                  <a16:creationId xmlns:a16="http://schemas.microsoft.com/office/drawing/2014/main" id="{04D1AB60-6B35-45E4-9520-975C2B65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990" y="6861455"/>
              <a:ext cx="4995944" cy="1559492"/>
            </a:xfrm>
            <a:custGeom>
              <a:avLst/>
              <a:gdLst>
                <a:gd name="T0" fmla="*/ 897 w 897"/>
                <a:gd name="T1" fmla="*/ 0 h 280"/>
                <a:gd name="T2" fmla="*/ 732 w 897"/>
                <a:gd name="T3" fmla="*/ 0 h 280"/>
                <a:gd name="T4" fmla="*/ 421 w 897"/>
                <a:gd name="T5" fmla="*/ 280 h 280"/>
                <a:gd name="T6" fmla="*/ 395 w 897"/>
                <a:gd name="T7" fmla="*/ 280 h 280"/>
                <a:gd name="T8" fmla="*/ 641 w 897"/>
                <a:gd name="T9" fmla="*/ 0 h 280"/>
                <a:gd name="T10" fmla="*/ 547 w 897"/>
                <a:gd name="T11" fmla="*/ 0 h 280"/>
                <a:gd name="T12" fmla="*/ 293 w 897"/>
                <a:gd name="T13" fmla="*/ 280 h 280"/>
                <a:gd name="T14" fmla="*/ 161 w 897"/>
                <a:gd name="T15" fmla="*/ 280 h 280"/>
                <a:gd name="T16" fmla="*/ 358 w 897"/>
                <a:gd name="T17" fmla="*/ 0 h 280"/>
                <a:gd name="T18" fmla="*/ 0 w 897"/>
                <a:gd name="T19" fmla="*/ 1 h 280"/>
                <a:gd name="T20" fmla="*/ 56 w 897"/>
                <a:gd name="T21" fmla="*/ 280 h 280"/>
                <a:gd name="T22" fmla="*/ 849 w 897"/>
                <a:gd name="T23" fmla="*/ 280 h 280"/>
                <a:gd name="T24" fmla="*/ 897 w 897"/>
                <a:gd name="T2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7" h="280">
                  <a:moveTo>
                    <a:pt x="897" y="0"/>
                  </a:moveTo>
                  <a:lnTo>
                    <a:pt x="732" y="0"/>
                  </a:lnTo>
                  <a:lnTo>
                    <a:pt x="421" y="280"/>
                  </a:lnTo>
                  <a:lnTo>
                    <a:pt x="395" y="280"/>
                  </a:lnTo>
                  <a:lnTo>
                    <a:pt x="641" y="0"/>
                  </a:lnTo>
                  <a:lnTo>
                    <a:pt x="547" y="0"/>
                  </a:lnTo>
                  <a:lnTo>
                    <a:pt x="293" y="280"/>
                  </a:lnTo>
                  <a:lnTo>
                    <a:pt x="161" y="280"/>
                  </a:lnTo>
                  <a:lnTo>
                    <a:pt x="358" y="0"/>
                  </a:lnTo>
                  <a:lnTo>
                    <a:pt x="0" y="1"/>
                  </a:lnTo>
                  <a:lnTo>
                    <a:pt x="56" y="280"/>
                  </a:lnTo>
                  <a:lnTo>
                    <a:pt x="849" y="28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2664">
              <a:extLst>
                <a:ext uri="{FF2B5EF4-FFF2-40B4-BE49-F238E27FC236}">
                  <a16:creationId xmlns:a16="http://schemas.microsoft.com/office/drawing/2014/main" id="{40F2ECE8-8970-40A7-962B-5C40B27C7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990" y="6861455"/>
              <a:ext cx="4995944" cy="1559492"/>
            </a:xfrm>
            <a:custGeom>
              <a:avLst/>
              <a:gdLst>
                <a:gd name="T0" fmla="*/ 897 w 897"/>
                <a:gd name="T1" fmla="*/ 0 h 280"/>
                <a:gd name="T2" fmla="*/ 732 w 897"/>
                <a:gd name="T3" fmla="*/ 0 h 280"/>
                <a:gd name="T4" fmla="*/ 421 w 897"/>
                <a:gd name="T5" fmla="*/ 280 h 280"/>
                <a:gd name="T6" fmla="*/ 395 w 897"/>
                <a:gd name="T7" fmla="*/ 280 h 280"/>
                <a:gd name="T8" fmla="*/ 641 w 897"/>
                <a:gd name="T9" fmla="*/ 0 h 280"/>
                <a:gd name="T10" fmla="*/ 547 w 897"/>
                <a:gd name="T11" fmla="*/ 0 h 280"/>
                <a:gd name="T12" fmla="*/ 293 w 897"/>
                <a:gd name="T13" fmla="*/ 280 h 280"/>
                <a:gd name="T14" fmla="*/ 161 w 897"/>
                <a:gd name="T15" fmla="*/ 280 h 280"/>
                <a:gd name="T16" fmla="*/ 358 w 897"/>
                <a:gd name="T17" fmla="*/ 0 h 280"/>
                <a:gd name="T18" fmla="*/ 0 w 897"/>
                <a:gd name="T19" fmla="*/ 1 h 280"/>
                <a:gd name="T20" fmla="*/ 56 w 897"/>
                <a:gd name="T21" fmla="*/ 280 h 280"/>
                <a:gd name="T22" fmla="*/ 849 w 897"/>
                <a:gd name="T23" fmla="*/ 280 h 280"/>
                <a:gd name="T24" fmla="*/ 897 w 897"/>
                <a:gd name="T2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7" h="280">
                  <a:moveTo>
                    <a:pt x="897" y="0"/>
                  </a:moveTo>
                  <a:lnTo>
                    <a:pt x="732" y="0"/>
                  </a:lnTo>
                  <a:lnTo>
                    <a:pt x="421" y="280"/>
                  </a:lnTo>
                  <a:lnTo>
                    <a:pt x="395" y="280"/>
                  </a:lnTo>
                  <a:lnTo>
                    <a:pt x="641" y="0"/>
                  </a:lnTo>
                  <a:lnTo>
                    <a:pt x="547" y="0"/>
                  </a:lnTo>
                  <a:lnTo>
                    <a:pt x="293" y="280"/>
                  </a:lnTo>
                  <a:lnTo>
                    <a:pt x="161" y="280"/>
                  </a:lnTo>
                  <a:lnTo>
                    <a:pt x="358" y="0"/>
                  </a:lnTo>
                  <a:lnTo>
                    <a:pt x="0" y="1"/>
                  </a:lnTo>
                  <a:lnTo>
                    <a:pt x="56" y="280"/>
                  </a:lnTo>
                  <a:lnTo>
                    <a:pt x="849" y="280"/>
                  </a:lnTo>
                  <a:lnTo>
                    <a:pt x="8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665">
              <a:extLst>
                <a:ext uri="{FF2B5EF4-FFF2-40B4-BE49-F238E27FC236}">
                  <a16:creationId xmlns:a16="http://schemas.microsoft.com/office/drawing/2014/main" id="{FE861EA9-4E94-430B-82A6-672182338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82" y="8565756"/>
              <a:ext cx="4773160" cy="2745821"/>
            </a:xfrm>
            <a:custGeom>
              <a:avLst/>
              <a:gdLst>
                <a:gd name="T0" fmla="*/ 88 w 3067"/>
                <a:gd name="T1" fmla="*/ 0 h 1769"/>
                <a:gd name="T2" fmla="*/ 2980 w 3067"/>
                <a:gd name="T3" fmla="*/ 0 h 1769"/>
                <a:gd name="T4" fmla="*/ 3067 w 3067"/>
                <a:gd name="T5" fmla="*/ 87 h 1769"/>
                <a:gd name="T6" fmla="*/ 3067 w 3067"/>
                <a:gd name="T7" fmla="*/ 1682 h 1769"/>
                <a:gd name="T8" fmla="*/ 2980 w 3067"/>
                <a:gd name="T9" fmla="*/ 1769 h 1769"/>
                <a:gd name="T10" fmla="*/ 88 w 3067"/>
                <a:gd name="T11" fmla="*/ 1769 h 1769"/>
                <a:gd name="T12" fmla="*/ 0 w 3067"/>
                <a:gd name="T13" fmla="*/ 1682 h 1769"/>
                <a:gd name="T14" fmla="*/ 0 w 3067"/>
                <a:gd name="T15" fmla="*/ 87 h 1769"/>
                <a:gd name="T16" fmla="*/ 88 w 3067"/>
                <a:gd name="T17" fmla="*/ 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7" h="1769">
                  <a:moveTo>
                    <a:pt x="88" y="0"/>
                  </a:moveTo>
                  <a:cubicBezTo>
                    <a:pt x="2980" y="0"/>
                    <a:pt x="2980" y="0"/>
                    <a:pt x="2980" y="0"/>
                  </a:cubicBezTo>
                  <a:cubicBezTo>
                    <a:pt x="3028" y="0"/>
                    <a:pt x="3067" y="39"/>
                    <a:pt x="3067" y="87"/>
                  </a:cubicBezTo>
                  <a:cubicBezTo>
                    <a:pt x="3067" y="1682"/>
                    <a:pt x="3067" y="1682"/>
                    <a:pt x="3067" y="1682"/>
                  </a:cubicBezTo>
                  <a:cubicBezTo>
                    <a:pt x="3067" y="1730"/>
                    <a:pt x="3028" y="1769"/>
                    <a:pt x="2980" y="1769"/>
                  </a:cubicBezTo>
                  <a:cubicBezTo>
                    <a:pt x="88" y="1769"/>
                    <a:pt x="88" y="1769"/>
                    <a:pt x="88" y="1769"/>
                  </a:cubicBezTo>
                  <a:cubicBezTo>
                    <a:pt x="40" y="1769"/>
                    <a:pt x="0" y="1730"/>
                    <a:pt x="0" y="168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40" y="0"/>
                    <a:pt x="88" y="0"/>
                  </a:cubicBezTo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32666">
              <a:extLst>
                <a:ext uri="{FF2B5EF4-FFF2-40B4-BE49-F238E27FC236}">
                  <a16:creationId xmlns:a16="http://schemas.microsoft.com/office/drawing/2014/main" id="{46728597-9FF5-44D0-9551-598D5DC43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241" y="10476132"/>
              <a:ext cx="1275443" cy="662786"/>
            </a:xfrm>
            <a:prstGeom prst="rect">
              <a:avLst/>
            </a:pr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2667">
              <a:extLst>
                <a:ext uri="{FF2B5EF4-FFF2-40B4-BE49-F238E27FC236}">
                  <a16:creationId xmlns:a16="http://schemas.microsoft.com/office/drawing/2014/main" id="{674258C4-5F89-43F0-A122-51A47CD59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241" y="10476132"/>
              <a:ext cx="1275443" cy="662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2668">
              <a:extLst>
                <a:ext uri="{FF2B5EF4-FFF2-40B4-BE49-F238E27FC236}">
                  <a16:creationId xmlns:a16="http://schemas.microsoft.com/office/drawing/2014/main" id="{91D496C2-B77C-4735-87BF-12ADB46FE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06" y="8794109"/>
              <a:ext cx="4305312" cy="1565063"/>
            </a:xfrm>
            <a:prstGeom prst="rect">
              <a:avLst/>
            </a:prstGeom>
            <a:solidFill>
              <a:srgbClr val="A5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32669">
              <a:extLst>
                <a:ext uri="{FF2B5EF4-FFF2-40B4-BE49-F238E27FC236}">
                  <a16:creationId xmlns:a16="http://schemas.microsoft.com/office/drawing/2014/main" id="{C7A6F00A-F8F0-4263-9262-C94A029E2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306" y="8794109"/>
              <a:ext cx="4305312" cy="156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670">
              <a:extLst>
                <a:ext uri="{FF2B5EF4-FFF2-40B4-BE49-F238E27FC236}">
                  <a16:creationId xmlns:a16="http://schemas.microsoft.com/office/drawing/2014/main" id="{FCEB77A3-B2EA-439A-A81E-1730055B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355" y="10526260"/>
              <a:ext cx="1069366" cy="573672"/>
            </a:xfrm>
            <a:custGeom>
              <a:avLst/>
              <a:gdLst>
                <a:gd name="T0" fmla="*/ 648 w 687"/>
                <a:gd name="T1" fmla="*/ 0 h 370"/>
                <a:gd name="T2" fmla="*/ 40 w 687"/>
                <a:gd name="T3" fmla="*/ 0 h 370"/>
                <a:gd name="T4" fmla="*/ 0 w 687"/>
                <a:gd name="T5" fmla="*/ 185 h 370"/>
                <a:gd name="T6" fmla="*/ 40 w 687"/>
                <a:gd name="T7" fmla="*/ 370 h 370"/>
                <a:gd name="T8" fmla="*/ 648 w 687"/>
                <a:gd name="T9" fmla="*/ 370 h 370"/>
                <a:gd name="T10" fmla="*/ 687 w 687"/>
                <a:gd name="T11" fmla="*/ 185 h 370"/>
                <a:gd name="T12" fmla="*/ 648 w 687"/>
                <a:gd name="T13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7" h="370">
                  <a:moveTo>
                    <a:pt x="6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83"/>
                    <a:pt x="0" y="185"/>
                  </a:cubicBezTo>
                  <a:cubicBezTo>
                    <a:pt x="0" y="287"/>
                    <a:pt x="18" y="370"/>
                    <a:pt x="40" y="370"/>
                  </a:cubicBezTo>
                  <a:cubicBezTo>
                    <a:pt x="648" y="370"/>
                    <a:pt x="648" y="370"/>
                    <a:pt x="648" y="370"/>
                  </a:cubicBezTo>
                  <a:cubicBezTo>
                    <a:pt x="670" y="370"/>
                    <a:pt x="687" y="287"/>
                    <a:pt x="687" y="185"/>
                  </a:cubicBezTo>
                  <a:cubicBezTo>
                    <a:pt x="687" y="83"/>
                    <a:pt x="670" y="0"/>
                    <a:pt x="648" y="0"/>
                  </a:cubicBezTo>
                </a:path>
              </a:pathLst>
            </a:custGeom>
            <a:solidFill>
              <a:srgbClr val="00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671">
              <a:extLst>
                <a:ext uri="{FF2B5EF4-FFF2-40B4-BE49-F238E27FC236}">
                  <a16:creationId xmlns:a16="http://schemas.microsoft.com/office/drawing/2014/main" id="{127009F9-1815-4C3F-B651-A37DA8F8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912" y="6861455"/>
              <a:ext cx="1058226" cy="0"/>
            </a:xfrm>
            <a:custGeom>
              <a:avLst/>
              <a:gdLst>
                <a:gd name="T0" fmla="*/ 1 w 190"/>
                <a:gd name="T1" fmla="*/ 0 w 190"/>
                <a:gd name="T2" fmla="*/ 189 w 190"/>
                <a:gd name="T3" fmla="*/ 190 w 190"/>
                <a:gd name="T4" fmla="*/ 1 w 1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0">
                  <a:moveTo>
                    <a:pt x="1" y="0"/>
                  </a:moveTo>
                  <a:lnTo>
                    <a:pt x="0" y="0"/>
                  </a:lnTo>
                  <a:lnTo>
                    <a:pt x="189" y="0"/>
                  </a:lnTo>
                  <a:lnTo>
                    <a:pt x="19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A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672">
              <a:extLst>
                <a:ext uri="{FF2B5EF4-FFF2-40B4-BE49-F238E27FC236}">
                  <a16:creationId xmlns:a16="http://schemas.microsoft.com/office/drawing/2014/main" id="{9FE697B7-649C-4949-AB7F-934EF1B7C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912" y="6861455"/>
              <a:ext cx="1058226" cy="0"/>
            </a:xfrm>
            <a:custGeom>
              <a:avLst/>
              <a:gdLst>
                <a:gd name="T0" fmla="*/ 1 w 190"/>
                <a:gd name="T1" fmla="*/ 0 w 190"/>
                <a:gd name="T2" fmla="*/ 189 w 190"/>
                <a:gd name="T3" fmla="*/ 190 w 190"/>
                <a:gd name="T4" fmla="*/ 1 w 1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0">
                  <a:moveTo>
                    <a:pt x="1" y="0"/>
                  </a:moveTo>
                  <a:lnTo>
                    <a:pt x="0" y="0"/>
                  </a:lnTo>
                  <a:lnTo>
                    <a:pt x="189" y="0"/>
                  </a:lnTo>
                  <a:lnTo>
                    <a:pt x="19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673">
              <a:extLst>
                <a:ext uri="{FF2B5EF4-FFF2-40B4-BE49-F238E27FC236}">
                  <a16:creationId xmlns:a16="http://schemas.microsoft.com/office/drawing/2014/main" id="{C9E03891-6056-43FB-A2DD-441FB6914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96" y="6861455"/>
              <a:ext cx="2149870" cy="1559492"/>
            </a:xfrm>
            <a:custGeom>
              <a:avLst/>
              <a:gdLst>
                <a:gd name="T0" fmla="*/ 386 w 386"/>
                <a:gd name="T1" fmla="*/ 0 h 280"/>
                <a:gd name="T2" fmla="*/ 197 w 386"/>
                <a:gd name="T3" fmla="*/ 0 h 280"/>
                <a:gd name="T4" fmla="*/ 0 w 386"/>
                <a:gd name="T5" fmla="*/ 280 h 280"/>
                <a:gd name="T6" fmla="*/ 132 w 386"/>
                <a:gd name="T7" fmla="*/ 280 h 280"/>
                <a:gd name="T8" fmla="*/ 386 w 386"/>
                <a:gd name="T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280">
                  <a:moveTo>
                    <a:pt x="386" y="0"/>
                  </a:moveTo>
                  <a:lnTo>
                    <a:pt x="197" y="0"/>
                  </a:lnTo>
                  <a:lnTo>
                    <a:pt x="0" y="280"/>
                  </a:lnTo>
                  <a:lnTo>
                    <a:pt x="132" y="28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EB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674">
              <a:extLst>
                <a:ext uri="{FF2B5EF4-FFF2-40B4-BE49-F238E27FC236}">
                  <a16:creationId xmlns:a16="http://schemas.microsoft.com/office/drawing/2014/main" id="{4DD3E8DD-5269-4156-ABB4-9397CD7C0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96" y="6861455"/>
              <a:ext cx="2149870" cy="1559492"/>
            </a:xfrm>
            <a:custGeom>
              <a:avLst/>
              <a:gdLst>
                <a:gd name="T0" fmla="*/ 386 w 386"/>
                <a:gd name="T1" fmla="*/ 0 h 280"/>
                <a:gd name="T2" fmla="*/ 197 w 386"/>
                <a:gd name="T3" fmla="*/ 0 h 280"/>
                <a:gd name="T4" fmla="*/ 0 w 386"/>
                <a:gd name="T5" fmla="*/ 280 h 280"/>
                <a:gd name="T6" fmla="*/ 132 w 386"/>
                <a:gd name="T7" fmla="*/ 280 h 280"/>
                <a:gd name="T8" fmla="*/ 386 w 386"/>
                <a:gd name="T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280">
                  <a:moveTo>
                    <a:pt x="386" y="0"/>
                  </a:moveTo>
                  <a:lnTo>
                    <a:pt x="197" y="0"/>
                  </a:lnTo>
                  <a:lnTo>
                    <a:pt x="0" y="280"/>
                  </a:lnTo>
                  <a:lnTo>
                    <a:pt x="132" y="280"/>
                  </a:lnTo>
                  <a:lnTo>
                    <a:pt x="3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675">
              <a:extLst>
                <a:ext uri="{FF2B5EF4-FFF2-40B4-BE49-F238E27FC236}">
                  <a16:creationId xmlns:a16="http://schemas.microsoft.com/office/drawing/2014/main" id="{7326EB21-82F5-4A86-A07B-640888F89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110" y="6861455"/>
              <a:ext cx="506837" cy="0"/>
            </a:xfrm>
            <a:custGeom>
              <a:avLst/>
              <a:gdLst>
                <a:gd name="T0" fmla="*/ 91 w 91"/>
                <a:gd name="T1" fmla="*/ 0 w 91"/>
                <a:gd name="T2" fmla="*/ 91 w 91"/>
                <a:gd name="T3" fmla="*/ 91 w 9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1">
                  <a:moveTo>
                    <a:pt x="91" y="0"/>
                  </a:moveTo>
                  <a:lnTo>
                    <a:pt x="0" y="0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9A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676">
              <a:extLst>
                <a:ext uri="{FF2B5EF4-FFF2-40B4-BE49-F238E27FC236}">
                  <a16:creationId xmlns:a16="http://schemas.microsoft.com/office/drawing/2014/main" id="{64D80F23-2B41-41C0-8B29-B9014C498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110" y="6861455"/>
              <a:ext cx="506837" cy="0"/>
            </a:xfrm>
            <a:custGeom>
              <a:avLst/>
              <a:gdLst>
                <a:gd name="T0" fmla="*/ 91 w 91"/>
                <a:gd name="T1" fmla="*/ 0 w 91"/>
                <a:gd name="T2" fmla="*/ 91 w 91"/>
                <a:gd name="T3" fmla="*/ 91 w 9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1">
                  <a:moveTo>
                    <a:pt x="91" y="0"/>
                  </a:moveTo>
                  <a:lnTo>
                    <a:pt x="0" y="0"/>
                  </a:lnTo>
                  <a:lnTo>
                    <a:pt x="91" y="0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677">
              <a:extLst>
                <a:ext uri="{FF2B5EF4-FFF2-40B4-BE49-F238E27FC236}">
                  <a16:creationId xmlns:a16="http://schemas.microsoft.com/office/drawing/2014/main" id="{41A987FE-F1DB-4BC4-BEEF-FACF517C1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985" y="6861455"/>
              <a:ext cx="1876961" cy="1559492"/>
            </a:xfrm>
            <a:custGeom>
              <a:avLst/>
              <a:gdLst>
                <a:gd name="T0" fmla="*/ 337 w 337"/>
                <a:gd name="T1" fmla="*/ 0 h 280"/>
                <a:gd name="T2" fmla="*/ 246 w 337"/>
                <a:gd name="T3" fmla="*/ 0 h 280"/>
                <a:gd name="T4" fmla="*/ 0 w 337"/>
                <a:gd name="T5" fmla="*/ 280 h 280"/>
                <a:gd name="T6" fmla="*/ 26 w 337"/>
                <a:gd name="T7" fmla="*/ 280 h 280"/>
                <a:gd name="T8" fmla="*/ 337 w 337"/>
                <a:gd name="T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280">
                  <a:moveTo>
                    <a:pt x="337" y="0"/>
                  </a:moveTo>
                  <a:lnTo>
                    <a:pt x="246" y="0"/>
                  </a:lnTo>
                  <a:lnTo>
                    <a:pt x="0" y="280"/>
                  </a:lnTo>
                  <a:lnTo>
                    <a:pt x="26" y="28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EB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2678">
              <a:extLst>
                <a:ext uri="{FF2B5EF4-FFF2-40B4-BE49-F238E27FC236}">
                  <a16:creationId xmlns:a16="http://schemas.microsoft.com/office/drawing/2014/main" id="{C2E034D2-74CA-4144-9CB0-701041826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985" y="6861455"/>
              <a:ext cx="1876961" cy="1559492"/>
            </a:xfrm>
            <a:custGeom>
              <a:avLst/>
              <a:gdLst>
                <a:gd name="T0" fmla="*/ 337 w 337"/>
                <a:gd name="T1" fmla="*/ 0 h 280"/>
                <a:gd name="T2" fmla="*/ 246 w 337"/>
                <a:gd name="T3" fmla="*/ 0 h 280"/>
                <a:gd name="T4" fmla="*/ 0 w 337"/>
                <a:gd name="T5" fmla="*/ 280 h 280"/>
                <a:gd name="T6" fmla="*/ 26 w 337"/>
                <a:gd name="T7" fmla="*/ 280 h 280"/>
                <a:gd name="T8" fmla="*/ 337 w 337"/>
                <a:gd name="T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280">
                  <a:moveTo>
                    <a:pt x="337" y="0"/>
                  </a:moveTo>
                  <a:lnTo>
                    <a:pt x="246" y="0"/>
                  </a:lnTo>
                  <a:lnTo>
                    <a:pt x="0" y="280"/>
                  </a:lnTo>
                  <a:lnTo>
                    <a:pt x="26" y="28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679">
              <a:extLst>
                <a:ext uri="{FF2B5EF4-FFF2-40B4-BE49-F238E27FC236}">
                  <a16:creationId xmlns:a16="http://schemas.microsoft.com/office/drawing/2014/main" id="{98CE38D0-B420-4716-8969-2F072458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709" y="8888794"/>
              <a:ext cx="245063" cy="267341"/>
            </a:xfrm>
            <a:custGeom>
              <a:avLst/>
              <a:gdLst>
                <a:gd name="T0" fmla="*/ 14 w 156"/>
                <a:gd name="T1" fmla="*/ 0 h 173"/>
                <a:gd name="T2" fmla="*/ 143 w 156"/>
                <a:gd name="T3" fmla="*/ 0 h 173"/>
                <a:gd name="T4" fmla="*/ 156 w 156"/>
                <a:gd name="T5" fmla="*/ 17 h 173"/>
                <a:gd name="T6" fmla="*/ 156 w 156"/>
                <a:gd name="T7" fmla="*/ 156 h 173"/>
                <a:gd name="T8" fmla="*/ 143 w 156"/>
                <a:gd name="T9" fmla="*/ 173 h 173"/>
                <a:gd name="T10" fmla="*/ 14 w 156"/>
                <a:gd name="T11" fmla="*/ 173 h 173"/>
                <a:gd name="T12" fmla="*/ 0 w 156"/>
                <a:gd name="T13" fmla="*/ 156 h 173"/>
                <a:gd name="T14" fmla="*/ 0 w 156"/>
                <a:gd name="T15" fmla="*/ 17 h 173"/>
                <a:gd name="T16" fmla="*/ 14 w 156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3">
                  <a:moveTo>
                    <a:pt x="14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50" y="0"/>
                    <a:pt x="156" y="8"/>
                    <a:pt x="156" y="17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5"/>
                    <a:pt x="150" y="173"/>
                    <a:pt x="143" y="173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7" y="173"/>
                    <a:pt x="0" y="165"/>
                    <a:pt x="0" y="15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2680">
              <a:extLst>
                <a:ext uri="{FF2B5EF4-FFF2-40B4-BE49-F238E27FC236}">
                  <a16:creationId xmlns:a16="http://schemas.microsoft.com/office/drawing/2014/main" id="{6AD38FB2-CABB-4034-BC32-A9405D927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747" y="8888794"/>
              <a:ext cx="245063" cy="267341"/>
            </a:xfrm>
            <a:custGeom>
              <a:avLst/>
              <a:gdLst>
                <a:gd name="T0" fmla="*/ 14 w 156"/>
                <a:gd name="T1" fmla="*/ 0 h 173"/>
                <a:gd name="T2" fmla="*/ 143 w 156"/>
                <a:gd name="T3" fmla="*/ 0 h 173"/>
                <a:gd name="T4" fmla="*/ 156 w 156"/>
                <a:gd name="T5" fmla="*/ 17 h 173"/>
                <a:gd name="T6" fmla="*/ 156 w 156"/>
                <a:gd name="T7" fmla="*/ 156 h 173"/>
                <a:gd name="T8" fmla="*/ 143 w 156"/>
                <a:gd name="T9" fmla="*/ 173 h 173"/>
                <a:gd name="T10" fmla="*/ 14 w 156"/>
                <a:gd name="T11" fmla="*/ 173 h 173"/>
                <a:gd name="T12" fmla="*/ 0 w 156"/>
                <a:gd name="T13" fmla="*/ 156 h 173"/>
                <a:gd name="T14" fmla="*/ 0 w 156"/>
                <a:gd name="T15" fmla="*/ 17 h 173"/>
                <a:gd name="T16" fmla="*/ 14 w 156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3">
                  <a:moveTo>
                    <a:pt x="14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50" y="0"/>
                    <a:pt x="156" y="8"/>
                    <a:pt x="156" y="17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5"/>
                    <a:pt x="150" y="173"/>
                    <a:pt x="143" y="173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7" y="173"/>
                    <a:pt x="0" y="165"/>
                    <a:pt x="0" y="15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2681">
              <a:extLst>
                <a:ext uri="{FF2B5EF4-FFF2-40B4-BE49-F238E27FC236}">
                  <a16:creationId xmlns:a16="http://schemas.microsoft.com/office/drawing/2014/main" id="{56117D63-7EFE-430C-B2DA-75EDDE125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356" y="8888794"/>
              <a:ext cx="239495" cy="267341"/>
            </a:xfrm>
            <a:custGeom>
              <a:avLst/>
              <a:gdLst>
                <a:gd name="T0" fmla="*/ 14 w 156"/>
                <a:gd name="T1" fmla="*/ 0 h 173"/>
                <a:gd name="T2" fmla="*/ 142 w 156"/>
                <a:gd name="T3" fmla="*/ 0 h 173"/>
                <a:gd name="T4" fmla="*/ 156 w 156"/>
                <a:gd name="T5" fmla="*/ 17 h 173"/>
                <a:gd name="T6" fmla="*/ 156 w 156"/>
                <a:gd name="T7" fmla="*/ 156 h 173"/>
                <a:gd name="T8" fmla="*/ 142 w 156"/>
                <a:gd name="T9" fmla="*/ 173 h 173"/>
                <a:gd name="T10" fmla="*/ 14 w 156"/>
                <a:gd name="T11" fmla="*/ 173 h 173"/>
                <a:gd name="T12" fmla="*/ 0 w 156"/>
                <a:gd name="T13" fmla="*/ 156 h 173"/>
                <a:gd name="T14" fmla="*/ 0 w 156"/>
                <a:gd name="T15" fmla="*/ 17 h 173"/>
                <a:gd name="T16" fmla="*/ 14 w 156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3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49" y="0"/>
                    <a:pt x="156" y="8"/>
                    <a:pt x="156" y="17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5"/>
                    <a:pt x="149" y="173"/>
                    <a:pt x="142" y="173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6" y="173"/>
                    <a:pt x="0" y="165"/>
                    <a:pt x="0" y="15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2682">
              <a:extLst>
                <a:ext uri="{FF2B5EF4-FFF2-40B4-BE49-F238E27FC236}">
                  <a16:creationId xmlns:a16="http://schemas.microsoft.com/office/drawing/2014/main" id="{1FFB863D-CDB8-414E-B5D8-420B0B973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393" y="8888794"/>
              <a:ext cx="245063" cy="267341"/>
            </a:xfrm>
            <a:custGeom>
              <a:avLst/>
              <a:gdLst>
                <a:gd name="T0" fmla="*/ 14 w 156"/>
                <a:gd name="T1" fmla="*/ 0 h 173"/>
                <a:gd name="T2" fmla="*/ 142 w 156"/>
                <a:gd name="T3" fmla="*/ 0 h 173"/>
                <a:gd name="T4" fmla="*/ 156 w 156"/>
                <a:gd name="T5" fmla="*/ 17 h 173"/>
                <a:gd name="T6" fmla="*/ 156 w 156"/>
                <a:gd name="T7" fmla="*/ 156 h 173"/>
                <a:gd name="T8" fmla="*/ 142 w 156"/>
                <a:gd name="T9" fmla="*/ 173 h 173"/>
                <a:gd name="T10" fmla="*/ 14 w 156"/>
                <a:gd name="T11" fmla="*/ 173 h 173"/>
                <a:gd name="T12" fmla="*/ 0 w 156"/>
                <a:gd name="T13" fmla="*/ 156 h 173"/>
                <a:gd name="T14" fmla="*/ 0 w 156"/>
                <a:gd name="T15" fmla="*/ 17 h 173"/>
                <a:gd name="T16" fmla="*/ 14 w 156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3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7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5"/>
                    <a:pt x="150" y="173"/>
                    <a:pt x="142" y="173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6" y="173"/>
                    <a:pt x="0" y="165"/>
                    <a:pt x="0" y="15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2683">
              <a:extLst>
                <a:ext uri="{FF2B5EF4-FFF2-40B4-BE49-F238E27FC236}">
                  <a16:creationId xmlns:a16="http://schemas.microsoft.com/office/drawing/2014/main" id="{73D891D6-6891-48B1-A0B4-BFB47B106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1431" y="8888794"/>
              <a:ext cx="245063" cy="267341"/>
            </a:xfrm>
            <a:custGeom>
              <a:avLst/>
              <a:gdLst>
                <a:gd name="T0" fmla="*/ 14 w 156"/>
                <a:gd name="T1" fmla="*/ 0 h 173"/>
                <a:gd name="T2" fmla="*/ 142 w 156"/>
                <a:gd name="T3" fmla="*/ 0 h 173"/>
                <a:gd name="T4" fmla="*/ 156 w 156"/>
                <a:gd name="T5" fmla="*/ 17 h 173"/>
                <a:gd name="T6" fmla="*/ 156 w 156"/>
                <a:gd name="T7" fmla="*/ 156 h 173"/>
                <a:gd name="T8" fmla="*/ 142 w 156"/>
                <a:gd name="T9" fmla="*/ 173 h 173"/>
                <a:gd name="T10" fmla="*/ 14 w 156"/>
                <a:gd name="T11" fmla="*/ 173 h 173"/>
                <a:gd name="T12" fmla="*/ 0 w 156"/>
                <a:gd name="T13" fmla="*/ 156 h 173"/>
                <a:gd name="T14" fmla="*/ 0 w 156"/>
                <a:gd name="T15" fmla="*/ 17 h 173"/>
                <a:gd name="T16" fmla="*/ 14 w 156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3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7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5"/>
                    <a:pt x="150" y="173"/>
                    <a:pt x="142" y="173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6" y="173"/>
                    <a:pt x="0" y="165"/>
                    <a:pt x="0" y="15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2684">
              <a:extLst>
                <a:ext uri="{FF2B5EF4-FFF2-40B4-BE49-F238E27FC236}">
                  <a16:creationId xmlns:a16="http://schemas.microsoft.com/office/drawing/2014/main" id="{1178E189-FDA9-4F62-B3C3-5B728F6F3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468" y="8888794"/>
              <a:ext cx="245063" cy="267341"/>
            </a:xfrm>
            <a:custGeom>
              <a:avLst/>
              <a:gdLst>
                <a:gd name="T0" fmla="*/ 14 w 156"/>
                <a:gd name="T1" fmla="*/ 0 h 173"/>
                <a:gd name="T2" fmla="*/ 142 w 156"/>
                <a:gd name="T3" fmla="*/ 0 h 173"/>
                <a:gd name="T4" fmla="*/ 156 w 156"/>
                <a:gd name="T5" fmla="*/ 17 h 173"/>
                <a:gd name="T6" fmla="*/ 156 w 156"/>
                <a:gd name="T7" fmla="*/ 156 h 173"/>
                <a:gd name="T8" fmla="*/ 142 w 156"/>
                <a:gd name="T9" fmla="*/ 173 h 173"/>
                <a:gd name="T10" fmla="*/ 14 w 156"/>
                <a:gd name="T11" fmla="*/ 173 h 173"/>
                <a:gd name="T12" fmla="*/ 0 w 156"/>
                <a:gd name="T13" fmla="*/ 156 h 173"/>
                <a:gd name="T14" fmla="*/ 0 w 156"/>
                <a:gd name="T15" fmla="*/ 17 h 173"/>
                <a:gd name="T16" fmla="*/ 14 w 156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3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7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5"/>
                    <a:pt x="150" y="173"/>
                    <a:pt x="142" y="173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7" y="173"/>
                    <a:pt x="0" y="165"/>
                    <a:pt x="0" y="15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2685">
              <a:extLst>
                <a:ext uri="{FF2B5EF4-FFF2-40B4-BE49-F238E27FC236}">
                  <a16:creationId xmlns:a16="http://schemas.microsoft.com/office/drawing/2014/main" id="{13F5CB0B-E4E2-462A-BCE9-5B877120A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7506" y="8888794"/>
              <a:ext cx="245063" cy="267341"/>
            </a:xfrm>
            <a:custGeom>
              <a:avLst/>
              <a:gdLst>
                <a:gd name="T0" fmla="*/ 14 w 156"/>
                <a:gd name="T1" fmla="*/ 0 h 173"/>
                <a:gd name="T2" fmla="*/ 142 w 156"/>
                <a:gd name="T3" fmla="*/ 0 h 173"/>
                <a:gd name="T4" fmla="*/ 156 w 156"/>
                <a:gd name="T5" fmla="*/ 17 h 173"/>
                <a:gd name="T6" fmla="*/ 156 w 156"/>
                <a:gd name="T7" fmla="*/ 156 h 173"/>
                <a:gd name="T8" fmla="*/ 142 w 156"/>
                <a:gd name="T9" fmla="*/ 173 h 173"/>
                <a:gd name="T10" fmla="*/ 14 w 156"/>
                <a:gd name="T11" fmla="*/ 173 h 173"/>
                <a:gd name="T12" fmla="*/ 0 w 156"/>
                <a:gd name="T13" fmla="*/ 156 h 173"/>
                <a:gd name="T14" fmla="*/ 0 w 156"/>
                <a:gd name="T15" fmla="*/ 17 h 173"/>
                <a:gd name="T16" fmla="*/ 14 w 156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3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7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5"/>
                    <a:pt x="150" y="173"/>
                    <a:pt x="142" y="173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7" y="173"/>
                    <a:pt x="0" y="165"/>
                    <a:pt x="0" y="15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2686">
              <a:extLst>
                <a:ext uri="{FF2B5EF4-FFF2-40B4-BE49-F238E27FC236}">
                  <a16:creationId xmlns:a16="http://schemas.microsoft.com/office/drawing/2014/main" id="{047033D1-50A4-41C2-9A1E-4C71995D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6111" y="8888794"/>
              <a:ext cx="239495" cy="267341"/>
            </a:xfrm>
            <a:custGeom>
              <a:avLst/>
              <a:gdLst>
                <a:gd name="T0" fmla="*/ 14 w 156"/>
                <a:gd name="T1" fmla="*/ 0 h 173"/>
                <a:gd name="T2" fmla="*/ 142 w 156"/>
                <a:gd name="T3" fmla="*/ 0 h 173"/>
                <a:gd name="T4" fmla="*/ 156 w 156"/>
                <a:gd name="T5" fmla="*/ 17 h 173"/>
                <a:gd name="T6" fmla="*/ 156 w 156"/>
                <a:gd name="T7" fmla="*/ 156 h 173"/>
                <a:gd name="T8" fmla="*/ 142 w 156"/>
                <a:gd name="T9" fmla="*/ 173 h 173"/>
                <a:gd name="T10" fmla="*/ 14 w 156"/>
                <a:gd name="T11" fmla="*/ 173 h 173"/>
                <a:gd name="T12" fmla="*/ 0 w 156"/>
                <a:gd name="T13" fmla="*/ 156 h 173"/>
                <a:gd name="T14" fmla="*/ 0 w 156"/>
                <a:gd name="T15" fmla="*/ 17 h 173"/>
                <a:gd name="T16" fmla="*/ 14 w 156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3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7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5"/>
                    <a:pt x="150" y="173"/>
                    <a:pt x="142" y="173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7" y="173"/>
                    <a:pt x="0" y="165"/>
                    <a:pt x="0" y="15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2687">
              <a:extLst>
                <a:ext uri="{FF2B5EF4-FFF2-40B4-BE49-F238E27FC236}">
                  <a16:creationId xmlns:a16="http://schemas.microsoft.com/office/drawing/2014/main" id="{22650A70-94AC-4B35-9B1A-0A7B58716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149" y="8888794"/>
              <a:ext cx="239495" cy="267341"/>
            </a:xfrm>
            <a:custGeom>
              <a:avLst/>
              <a:gdLst>
                <a:gd name="T0" fmla="*/ 14 w 155"/>
                <a:gd name="T1" fmla="*/ 0 h 173"/>
                <a:gd name="T2" fmla="*/ 142 w 155"/>
                <a:gd name="T3" fmla="*/ 0 h 173"/>
                <a:gd name="T4" fmla="*/ 155 w 155"/>
                <a:gd name="T5" fmla="*/ 17 h 173"/>
                <a:gd name="T6" fmla="*/ 155 w 155"/>
                <a:gd name="T7" fmla="*/ 156 h 173"/>
                <a:gd name="T8" fmla="*/ 142 w 155"/>
                <a:gd name="T9" fmla="*/ 173 h 173"/>
                <a:gd name="T10" fmla="*/ 14 w 155"/>
                <a:gd name="T11" fmla="*/ 173 h 173"/>
                <a:gd name="T12" fmla="*/ 0 w 155"/>
                <a:gd name="T13" fmla="*/ 156 h 173"/>
                <a:gd name="T14" fmla="*/ 0 w 155"/>
                <a:gd name="T15" fmla="*/ 17 h 173"/>
                <a:gd name="T16" fmla="*/ 14 w 155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73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49" y="0"/>
                    <a:pt x="155" y="8"/>
                    <a:pt x="155" y="17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65"/>
                    <a:pt x="149" y="173"/>
                    <a:pt x="142" y="173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6" y="173"/>
                    <a:pt x="0" y="165"/>
                    <a:pt x="0" y="15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2688">
              <a:extLst>
                <a:ext uri="{FF2B5EF4-FFF2-40B4-BE49-F238E27FC236}">
                  <a16:creationId xmlns:a16="http://schemas.microsoft.com/office/drawing/2014/main" id="{D56D59AF-B262-4FC3-ACD4-FAA414560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2186" y="8888794"/>
              <a:ext cx="245063" cy="267341"/>
            </a:xfrm>
            <a:custGeom>
              <a:avLst/>
              <a:gdLst>
                <a:gd name="T0" fmla="*/ 14 w 156"/>
                <a:gd name="T1" fmla="*/ 0 h 173"/>
                <a:gd name="T2" fmla="*/ 142 w 156"/>
                <a:gd name="T3" fmla="*/ 0 h 173"/>
                <a:gd name="T4" fmla="*/ 156 w 156"/>
                <a:gd name="T5" fmla="*/ 17 h 173"/>
                <a:gd name="T6" fmla="*/ 156 w 156"/>
                <a:gd name="T7" fmla="*/ 156 h 173"/>
                <a:gd name="T8" fmla="*/ 142 w 156"/>
                <a:gd name="T9" fmla="*/ 173 h 173"/>
                <a:gd name="T10" fmla="*/ 14 w 156"/>
                <a:gd name="T11" fmla="*/ 173 h 173"/>
                <a:gd name="T12" fmla="*/ 0 w 156"/>
                <a:gd name="T13" fmla="*/ 156 h 173"/>
                <a:gd name="T14" fmla="*/ 0 w 156"/>
                <a:gd name="T15" fmla="*/ 17 h 173"/>
                <a:gd name="T16" fmla="*/ 14 w 156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3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49" y="0"/>
                    <a:pt x="156" y="8"/>
                    <a:pt x="156" y="17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5"/>
                    <a:pt x="149" y="173"/>
                    <a:pt x="142" y="173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6" y="173"/>
                    <a:pt x="0" y="165"/>
                    <a:pt x="0" y="15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2689">
              <a:extLst>
                <a:ext uri="{FF2B5EF4-FFF2-40B4-BE49-F238E27FC236}">
                  <a16:creationId xmlns:a16="http://schemas.microsoft.com/office/drawing/2014/main" id="{F24B9109-50B3-4230-831E-098A46CDF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224" y="8888794"/>
              <a:ext cx="245063" cy="267341"/>
            </a:xfrm>
            <a:custGeom>
              <a:avLst/>
              <a:gdLst>
                <a:gd name="T0" fmla="*/ 14 w 156"/>
                <a:gd name="T1" fmla="*/ 0 h 173"/>
                <a:gd name="T2" fmla="*/ 142 w 156"/>
                <a:gd name="T3" fmla="*/ 0 h 173"/>
                <a:gd name="T4" fmla="*/ 156 w 156"/>
                <a:gd name="T5" fmla="*/ 17 h 173"/>
                <a:gd name="T6" fmla="*/ 156 w 156"/>
                <a:gd name="T7" fmla="*/ 156 h 173"/>
                <a:gd name="T8" fmla="*/ 142 w 156"/>
                <a:gd name="T9" fmla="*/ 173 h 173"/>
                <a:gd name="T10" fmla="*/ 14 w 156"/>
                <a:gd name="T11" fmla="*/ 173 h 173"/>
                <a:gd name="T12" fmla="*/ 0 w 156"/>
                <a:gd name="T13" fmla="*/ 156 h 173"/>
                <a:gd name="T14" fmla="*/ 0 w 156"/>
                <a:gd name="T15" fmla="*/ 17 h 173"/>
                <a:gd name="T16" fmla="*/ 14 w 156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3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7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5"/>
                    <a:pt x="150" y="173"/>
                    <a:pt x="142" y="173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6" y="173"/>
                    <a:pt x="0" y="165"/>
                    <a:pt x="0" y="15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2690">
              <a:extLst>
                <a:ext uri="{FF2B5EF4-FFF2-40B4-BE49-F238E27FC236}">
                  <a16:creationId xmlns:a16="http://schemas.microsoft.com/office/drawing/2014/main" id="{395F99A3-C7FC-4BAB-9C20-39D0585C4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835" y="9261956"/>
              <a:ext cx="239495" cy="272913"/>
            </a:xfrm>
            <a:custGeom>
              <a:avLst/>
              <a:gdLst>
                <a:gd name="T0" fmla="*/ 14 w 156"/>
                <a:gd name="T1" fmla="*/ 0 h 174"/>
                <a:gd name="T2" fmla="*/ 142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2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49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49" y="174"/>
                    <a:pt x="1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2691">
              <a:extLst>
                <a:ext uri="{FF2B5EF4-FFF2-40B4-BE49-F238E27FC236}">
                  <a16:creationId xmlns:a16="http://schemas.microsoft.com/office/drawing/2014/main" id="{DAB2BB2B-49D9-4CDE-B9EA-1A6AB25D2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873" y="9261956"/>
              <a:ext cx="239495" cy="272913"/>
            </a:xfrm>
            <a:custGeom>
              <a:avLst/>
              <a:gdLst>
                <a:gd name="T0" fmla="*/ 14 w 156"/>
                <a:gd name="T1" fmla="*/ 0 h 174"/>
                <a:gd name="T2" fmla="*/ 142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2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50" y="174"/>
                    <a:pt x="1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2692">
              <a:extLst>
                <a:ext uri="{FF2B5EF4-FFF2-40B4-BE49-F238E27FC236}">
                  <a16:creationId xmlns:a16="http://schemas.microsoft.com/office/drawing/2014/main" id="{4D611063-69BE-4ED8-8D0D-F4C5AF786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910" y="9261956"/>
              <a:ext cx="245063" cy="272913"/>
            </a:xfrm>
            <a:custGeom>
              <a:avLst/>
              <a:gdLst>
                <a:gd name="T0" fmla="*/ 14 w 156"/>
                <a:gd name="T1" fmla="*/ 0 h 174"/>
                <a:gd name="T2" fmla="*/ 142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2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50" y="174"/>
                    <a:pt x="1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693">
              <a:extLst>
                <a:ext uri="{FF2B5EF4-FFF2-40B4-BE49-F238E27FC236}">
                  <a16:creationId xmlns:a16="http://schemas.microsoft.com/office/drawing/2014/main" id="{4073BC1D-B93B-4F3B-AE0F-EB40C2272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948" y="9261956"/>
              <a:ext cx="245063" cy="272913"/>
            </a:xfrm>
            <a:custGeom>
              <a:avLst/>
              <a:gdLst>
                <a:gd name="T0" fmla="*/ 14 w 156"/>
                <a:gd name="T1" fmla="*/ 0 h 174"/>
                <a:gd name="T2" fmla="*/ 142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2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50" y="174"/>
                    <a:pt x="1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7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2694">
              <a:extLst>
                <a:ext uri="{FF2B5EF4-FFF2-40B4-BE49-F238E27FC236}">
                  <a16:creationId xmlns:a16="http://schemas.microsoft.com/office/drawing/2014/main" id="{DA4DB798-DA26-4B45-ABC0-B63EE5BFF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985" y="9261956"/>
              <a:ext cx="245063" cy="272913"/>
            </a:xfrm>
            <a:custGeom>
              <a:avLst/>
              <a:gdLst>
                <a:gd name="T0" fmla="*/ 14 w 156"/>
                <a:gd name="T1" fmla="*/ 0 h 174"/>
                <a:gd name="T2" fmla="*/ 143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3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50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50" y="174"/>
                    <a:pt x="143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7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695">
              <a:extLst>
                <a:ext uri="{FF2B5EF4-FFF2-40B4-BE49-F238E27FC236}">
                  <a16:creationId xmlns:a16="http://schemas.microsoft.com/office/drawing/2014/main" id="{9AA0E1FB-BD9D-4435-B45D-6AC5E7337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023" y="9261956"/>
              <a:ext cx="245063" cy="272913"/>
            </a:xfrm>
            <a:custGeom>
              <a:avLst/>
              <a:gdLst>
                <a:gd name="T0" fmla="*/ 14 w 156"/>
                <a:gd name="T1" fmla="*/ 0 h 174"/>
                <a:gd name="T2" fmla="*/ 143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3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50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50" y="174"/>
                    <a:pt x="143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7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2696">
              <a:extLst>
                <a:ext uri="{FF2B5EF4-FFF2-40B4-BE49-F238E27FC236}">
                  <a16:creationId xmlns:a16="http://schemas.microsoft.com/office/drawing/2014/main" id="{A2F1027A-3F4E-4FD8-A45A-1A335253F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632" y="9261956"/>
              <a:ext cx="245063" cy="272913"/>
            </a:xfrm>
            <a:custGeom>
              <a:avLst/>
              <a:gdLst>
                <a:gd name="T0" fmla="*/ 14 w 156"/>
                <a:gd name="T1" fmla="*/ 0 h 174"/>
                <a:gd name="T2" fmla="*/ 142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2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49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49" y="174"/>
                    <a:pt x="1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2697">
              <a:extLst>
                <a:ext uri="{FF2B5EF4-FFF2-40B4-BE49-F238E27FC236}">
                  <a16:creationId xmlns:a16="http://schemas.microsoft.com/office/drawing/2014/main" id="{E4A1420E-08D3-4B17-8732-5BF2A0B64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669" y="9261956"/>
              <a:ext cx="245063" cy="272913"/>
            </a:xfrm>
            <a:custGeom>
              <a:avLst/>
              <a:gdLst>
                <a:gd name="T0" fmla="*/ 14 w 156"/>
                <a:gd name="T1" fmla="*/ 0 h 174"/>
                <a:gd name="T2" fmla="*/ 142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2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50" y="174"/>
                    <a:pt x="1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2698">
              <a:extLst>
                <a:ext uri="{FF2B5EF4-FFF2-40B4-BE49-F238E27FC236}">
                  <a16:creationId xmlns:a16="http://schemas.microsoft.com/office/drawing/2014/main" id="{709F1996-1827-4820-9954-7C148AEE3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707" y="9261956"/>
              <a:ext cx="245063" cy="272913"/>
            </a:xfrm>
            <a:custGeom>
              <a:avLst/>
              <a:gdLst>
                <a:gd name="T0" fmla="*/ 14 w 156"/>
                <a:gd name="T1" fmla="*/ 0 h 174"/>
                <a:gd name="T2" fmla="*/ 142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2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50" y="174"/>
                    <a:pt x="1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2699">
              <a:extLst>
                <a:ext uri="{FF2B5EF4-FFF2-40B4-BE49-F238E27FC236}">
                  <a16:creationId xmlns:a16="http://schemas.microsoft.com/office/drawing/2014/main" id="{2D00C481-D7C8-4850-9EDB-E822B5B72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6745" y="9261956"/>
              <a:ext cx="245063" cy="272913"/>
            </a:xfrm>
            <a:custGeom>
              <a:avLst/>
              <a:gdLst>
                <a:gd name="T0" fmla="*/ 14 w 156"/>
                <a:gd name="T1" fmla="*/ 0 h 174"/>
                <a:gd name="T2" fmla="*/ 142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2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50" y="174"/>
                    <a:pt x="1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7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2700">
              <a:extLst>
                <a:ext uri="{FF2B5EF4-FFF2-40B4-BE49-F238E27FC236}">
                  <a16:creationId xmlns:a16="http://schemas.microsoft.com/office/drawing/2014/main" id="{6018B9BF-5B32-46E5-A0C9-9AE766128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8262" y="8888794"/>
              <a:ext cx="245063" cy="267341"/>
            </a:xfrm>
            <a:custGeom>
              <a:avLst/>
              <a:gdLst>
                <a:gd name="T0" fmla="*/ 14 w 156"/>
                <a:gd name="T1" fmla="*/ 0 h 173"/>
                <a:gd name="T2" fmla="*/ 142 w 156"/>
                <a:gd name="T3" fmla="*/ 0 h 173"/>
                <a:gd name="T4" fmla="*/ 156 w 156"/>
                <a:gd name="T5" fmla="*/ 17 h 173"/>
                <a:gd name="T6" fmla="*/ 156 w 156"/>
                <a:gd name="T7" fmla="*/ 156 h 173"/>
                <a:gd name="T8" fmla="*/ 142 w 156"/>
                <a:gd name="T9" fmla="*/ 173 h 173"/>
                <a:gd name="T10" fmla="*/ 14 w 156"/>
                <a:gd name="T11" fmla="*/ 173 h 173"/>
                <a:gd name="T12" fmla="*/ 0 w 156"/>
                <a:gd name="T13" fmla="*/ 156 h 173"/>
                <a:gd name="T14" fmla="*/ 0 w 156"/>
                <a:gd name="T15" fmla="*/ 17 h 173"/>
                <a:gd name="T16" fmla="*/ 14 w 156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3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7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5"/>
                    <a:pt x="150" y="173"/>
                    <a:pt x="142" y="173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6" y="173"/>
                    <a:pt x="0" y="165"/>
                    <a:pt x="0" y="15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2701">
              <a:extLst>
                <a:ext uri="{FF2B5EF4-FFF2-40B4-BE49-F238E27FC236}">
                  <a16:creationId xmlns:a16="http://schemas.microsoft.com/office/drawing/2014/main" id="{54A4FF12-2889-4066-A054-F45C54F4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6870" y="8888794"/>
              <a:ext cx="239495" cy="267341"/>
            </a:xfrm>
            <a:custGeom>
              <a:avLst/>
              <a:gdLst>
                <a:gd name="T0" fmla="*/ 14 w 156"/>
                <a:gd name="T1" fmla="*/ 0 h 173"/>
                <a:gd name="T2" fmla="*/ 142 w 156"/>
                <a:gd name="T3" fmla="*/ 0 h 173"/>
                <a:gd name="T4" fmla="*/ 156 w 156"/>
                <a:gd name="T5" fmla="*/ 17 h 173"/>
                <a:gd name="T6" fmla="*/ 156 w 156"/>
                <a:gd name="T7" fmla="*/ 156 h 173"/>
                <a:gd name="T8" fmla="*/ 142 w 156"/>
                <a:gd name="T9" fmla="*/ 173 h 173"/>
                <a:gd name="T10" fmla="*/ 14 w 156"/>
                <a:gd name="T11" fmla="*/ 173 h 173"/>
                <a:gd name="T12" fmla="*/ 0 w 156"/>
                <a:gd name="T13" fmla="*/ 156 h 173"/>
                <a:gd name="T14" fmla="*/ 0 w 156"/>
                <a:gd name="T15" fmla="*/ 17 h 173"/>
                <a:gd name="T16" fmla="*/ 14 w 156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3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7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5"/>
                    <a:pt x="150" y="173"/>
                    <a:pt x="142" y="173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6" y="173"/>
                    <a:pt x="0" y="165"/>
                    <a:pt x="0" y="15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2702">
              <a:extLst>
                <a:ext uri="{FF2B5EF4-FFF2-40B4-BE49-F238E27FC236}">
                  <a16:creationId xmlns:a16="http://schemas.microsoft.com/office/drawing/2014/main" id="{2ED2B5E8-41D4-4A58-8211-13567A9EE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0921" y="9261956"/>
              <a:ext cx="395444" cy="272913"/>
            </a:xfrm>
            <a:custGeom>
              <a:avLst/>
              <a:gdLst>
                <a:gd name="T0" fmla="*/ 14 w 256"/>
                <a:gd name="T1" fmla="*/ 0 h 174"/>
                <a:gd name="T2" fmla="*/ 242 w 256"/>
                <a:gd name="T3" fmla="*/ 0 h 174"/>
                <a:gd name="T4" fmla="*/ 256 w 256"/>
                <a:gd name="T5" fmla="*/ 18 h 174"/>
                <a:gd name="T6" fmla="*/ 256 w 256"/>
                <a:gd name="T7" fmla="*/ 156 h 174"/>
                <a:gd name="T8" fmla="*/ 242 w 256"/>
                <a:gd name="T9" fmla="*/ 174 h 174"/>
                <a:gd name="T10" fmla="*/ 14 w 256"/>
                <a:gd name="T11" fmla="*/ 174 h 174"/>
                <a:gd name="T12" fmla="*/ 0 w 256"/>
                <a:gd name="T13" fmla="*/ 156 h 174"/>
                <a:gd name="T14" fmla="*/ 0 w 256"/>
                <a:gd name="T15" fmla="*/ 18 h 174"/>
                <a:gd name="T16" fmla="*/ 14 w 2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174">
                  <a:moveTo>
                    <a:pt x="14" y="0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250" y="0"/>
                    <a:pt x="256" y="8"/>
                    <a:pt x="256" y="18"/>
                  </a:cubicBezTo>
                  <a:cubicBezTo>
                    <a:pt x="256" y="156"/>
                    <a:pt x="256" y="156"/>
                    <a:pt x="256" y="156"/>
                  </a:cubicBezTo>
                  <a:cubicBezTo>
                    <a:pt x="256" y="166"/>
                    <a:pt x="250" y="174"/>
                    <a:pt x="2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2703">
              <a:extLst>
                <a:ext uri="{FF2B5EF4-FFF2-40B4-BE49-F238E27FC236}">
                  <a16:creationId xmlns:a16="http://schemas.microsoft.com/office/drawing/2014/main" id="{A5F25FD2-DD23-4201-BC25-BA7576E09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281" y="9261956"/>
              <a:ext cx="412151" cy="272913"/>
            </a:xfrm>
            <a:custGeom>
              <a:avLst/>
              <a:gdLst>
                <a:gd name="T0" fmla="*/ 14 w 265"/>
                <a:gd name="T1" fmla="*/ 0 h 174"/>
                <a:gd name="T2" fmla="*/ 251 w 265"/>
                <a:gd name="T3" fmla="*/ 0 h 174"/>
                <a:gd name="T4" fmla="*/ 265 w 265"/>
                <a:gd name="T5" fmla="*/ 18 h 174"/>
                <a:gd name="T6" fmla="*/ 265 w 265"/>
                <a:gd name="T7" fmla="*/ 156 h 174"/>
                <a:gd name="T8" fmla="*/ 251 w 265"/>
                <a:gd name="T9" fmla="*/ 174 h 174"/>
                <a:gd name="T10" fmla="*/ 14 w 265"/>
                <a:gd name="T11" fmla="*/ 174 h 174"/>
                <a:gd name="T12" fmla="*/ 0 w 265"/>
                <a:gd name="T13" fmla="*/ 156 h 174"/>
                <a:gd name="T14" fmla="*/ 0 w 265"/>
                <a:gd name="T15" fmla="*/ 18 h 174"/>
                <a:gd name="T16" fmla="*/ 14 w 265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174">
                  <a:moveTo>
                    <a:pt x="14" y="0"/>
                  </a:moveTo>
                  <a:cubicBezTo>
                    <a:pt x="251" y="0"/>
                    <a:pt x="251" y="0"/>
                    <a:pt x="251" y="0"/>
                  </a:cubicBezTo>
                  <a:cubicBezTo>
                    <a:pt x="259" y="0"/>
                    <a:pt x="265" y="8"/>
                    <a:pt x="265" y="18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66"/>
                    <a:pt x="259" y="174"/>
                    <a:pt x="251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7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2704">
              <a:extLst>
                <a:ext uri="{FF2B5EF4-FFF2-40B4-BE49-F238E27FC236}">
                  <a16:creationId xmlns:a16="http://schemas.microsoft.com/office/drawing/2014/main" id="{FD8CCFFB-BF2E-4091-B977-B7123E255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281" y="9640690"/>
              <a:ext cx="484558" cy="267341"/>
            </a:xfrm>
            <a:custGeom>
              <a:avLst/>
              <a:gdLst>
                <a:gd name="T0" fmla="*/ 14 w 311"/>
                <a:gd name="T1" fmla="*/ 0 h 174"/>
                <a:gd name="T2" fmla="*/ 298 w 311"/>
                <a:gd name="T3" fmla="*/ 0 h 174"/>
                <a:gd name="T4" fmla="*/ 311 w 311"/>
                <a:gd name="T5" fmla="*/ 18 h 174"/>
                <a:gd name="T6" fmla="*/ 311 w 311"/>
                <a:gd name="T7" fmla="*/ 156 h 174"/>
                <a:gd name="T8" fmla="*/ 298 w 311"/>
                <a:gd name="T9" fmla="*/ 174 h 174"/>
                <a:gd name="T10" fmla="*/ 14 w 311"/>
                <a:gd name="T11" fmla="*/ 174 h 174"/>
                <a:gd name="T12" fmla="*/ 0 w 311"/>
                <a:gd name="T13" fmla="*/ 156 h 174"/>
                <a:gd name="T14" fmla="*/ 0 w 311"/>
                <a:gd name="T15" fmla="*/ 18 h 174"/>
                <a:gd name="T16" fmla="*/ 14 w 311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174">
                  <a:moveTo>
                    <a:pt x="14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305" y="0"/>
                    <a:pt x="311" y="8"/>
                    <a:pt x="311" y="18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1" y="166"/>
                    <a:pt x="305" y="174"/>
                    <a:pt x="298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7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2705">
              <a:extLst>
                <a:ext uri="{FF2B5EF4-FFF2-40B4-BE49-F238E27FC236}">
                  <a16:creationId xmlns:a16="http://schemas.microsoft.com/office/drawing/2014/main" id="{23438845-7113-48DD-AAC9-D9970735A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281" y="10013856"/>
              <a:ext cx="239495" cy="267341"/>
            </a:xfrm>
            <a:custGeom>
              <a:avLst/>
              <a:gdLst>
                <a:gd name="T0" fmla="*/ 14 w 156"/>
                <a:gd name="T1" fmla="*/ 0 h 174"/>
                <a:gd name="T2" fmla="*/ 142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2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50" y="174"/>
                    <a:pt x="1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7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2706">
              <a:extLst>
                <a:ext uri="{FF2B5EF4-FFF2-40B4-BE49-F238E27FC236}">
                  <a16:creationId xmlns:a16="http://schemas.microsoft.com/office/drawing/2014/main" id="{373F948E-996B-43EF-93D9-4E3F6276A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18" y="10013856"/>
              <a:ext cx="245063" cy="267341"/>
            </a:xfrm>
            <a:custGeom>
              <a:avLst/>
              <a:gdLst>
                <a:gd name="T0" fmla="*/ 14 w 156"/>
                <a:gd name="T1" fmla="*/ 0 h 174"/>
                <a:gd name="T2" fmla="*/ 142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2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49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49" y="174"/>
                    <a:pt x="1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7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2707">
              <a:extLst>
                <a:ext uri="{FF2B5EF4-FFF2-40B4-BE49-F238E27FC236}">
                  <a16:creationId xmlns:a16="http://schemas.microsoft.com/office/drawing/2014/main" id="{BF1A222B-1A87-47F6-9B0F-42441F097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356" y="10013856"/>
              <a:ext cx="245063" cy="267341"/>
            </a:xfrm>
            <a:custGeom>
              <a:avLst/>
              <a:gdLst>
                <a:gd name="T0" fmla="*/ 14 w 156"/>
                <a:gd name="T1" fmla="*/ 0 h 174"/>
                <a:gd name="T2" fmla="*/ 142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2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50" y="174"/>
                    <a:pt x="1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2708">
              <a:extLst>
                <a:ext uri="{FF2B5EF4-FFF2-40B4-BE49-F238E27FC236}">
                  <a16:creationId xmlns:a16="http://schemas.microsoft.com/office/drawing/2014/main" id="{DC7A353B-10E0-4AFA-8C04-137CC7CA5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393" y="10013856"/>
              <a:ext cx="2116453" cy="267341"/>
            </a:xfrm>
            <a:custGeom>
              <a:avLst/>
              <a:gdLst>
                <a:gd name="T0" fmla="*/ 14 w 1358"/>
                <a:gd name="T1" fmla="*/ 0 h 174"/>
                <a:gd name="T2" fmla="*/ 1345 w 1358"/>
                <a:gd name="T3" fmla="*/ 0 h 174"/>
                <a:gd name="T4" fmla="*/ 1358 w 1358"/>
                <a:gd name="T5" fmla="*/ 18 h 174"/>
                <a:gd name="T6" fmla="*/ 1358 w 1358"/>
                <a:gd name="T7" fmla="*/ 156 h 174"/>
                <a:gd name="T8" fmla="*/ 1345 w 1358"/>
                <a:gd name="T9" fmla="*/ 174 h 174"/>
                <a:gd name="T10" fmla="*/ 14 w 1358"/>
                <a:gd name="T11" fmla="*/ 174 h 174"/>
                <a:gd name="T12" fmla="*/ 0 w 1358"/>
                <a:gd name="T13" fmla="*/ 156 h 174"/>
                <a:gd name="T14" fmla="*/ 0 w 1358"/>
                <a:gd name="T15" fmla="*/ 18 h 174"/>
                <a:gd name="T16" fmla="*/ 14 w 1358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8" h="174">
                  <a:moveTo>
                    <a:pt x="14" y="0"/>
                  </a:moveTo>
                  <a:cubicBezTo>
                    <a:pt x="1345" y="0"/>
                    <a:pt x="1345" y="0"/>
                    <a:pt x="1345" y="0"/>
                  </a:cubicBezTo>
                  <a:cubicBezTo>
                    <a:pt x="1352" y="0"/>
                    <a:pt x="1358" y="8"/>
                    <a:pt x="1358" y="18"/>
                  </a:cubicBezTo>
                  <a:cubicBezTo>
                    <a:pt x="1358" y="156"/>
                    <a:pt x="1358" y="156"/>
                    <a:pt x="1358" y="156"/>
                  </a:cubicBezTo>
                  <a:cubicBezTo>
                    <a:pt x="1358" y="166"/>
                    <a:pt x="1352" y="174"/>
                    <a:pt x="1345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2709">
              <a:extLst>
                <a:ext uri="{FF2B5EF4-FFF2-40B4-BE49-F238E27FC236}">
                  <a16:creationId xmlns:a16="http://schemas.microsoft.com/office/drawing/2014/main" id="{3929D683-25C3-43CA-8689-EEE63EC44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810" y="9640690"/>
              <a:ext cx="239495" cy="272913"/>
            </a:xfrm>
            <a:custGeom>
              <a:avLst/>
              <a:gdLst>
                <a:gd name="T0" fmla="*/ 13 w 155"/>
                <a:gd name="T1" fmla="*/ 0 h 174"/>
                <a:gd name="T2" fmla="*/ 141 w 155"/>
                <a:gd name="T3" fmla="*/ 0 h 174"/>
                <a:gd name="T4" fmla="*/ 155 w 155"/>
                <a:gd name="T5" fmla="*/ 18 h 174"/>
                <a:gd name="T6" fmla="*/ 155 w 155"/>
                <a:gd name="T7" fmla="*/ 156 h 174"/>
                <a:gd name="T8" fmla="*/ 141 w 155"/>
                <a:gd name="T9" fmla="*/ 174 h 174"/>
                <a:gd name="T10" fmla="*/ 13 w 155"/>
                <a:gd name="T11" fmla="*/ 174 h 174"/>
                <a:gd name="T12" fmla="*/ 0 w 155"/>
                <a:gd name="T13" fmla="*/ 156 h 174"/>
                <a:gd name="T14" fmla="*/ 0 w 155"/>
                <a:gd name="T15" fmla="*/ 18 h 174"/>
                <a:gd name="T16" fmla="*/ 13 w 155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74">
                  <a:moveTo>
                    <a:pt x="13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9" y="0"/>
                    <a:pt x="155" y="8"/>
                    <a:pt x="155" y="18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66"/>
                    <a:pt x="149" y="174"/>
                    <a:pt x="141" y="174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710">
              <a:extLst>
                <a:ext uri="{FF2B5EF4-FFF2-40B4-BE49-F238E27FC236}">
                  <a16:creationId xmlns:a16="http://schemas.microsoft.com/office/drawing/2014/main" id="{6EA08DBA-5DFA-4F22-B426-D422FA8BE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847" y="9640690"/>
              <a:ext cx="239495" cy="272913"/>
            </a:xfrm>
            <a:custGeom>
              <a:avLst/>
              <a:gdLst>
                <a:gd name="T0" fmla="*/ 14 w 156"/>
                <a:gd name="T1" fmla="*/ 0 h 174"/>
                <a:gd name="T2" fmla="*/ 142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2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49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49" y="174"/>
                    <a:pt x="1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2711">
              <a:extLst>
                <a:ext uri="{FF2B5EF4-FFF2-40B4-BE49-F238E27FC236}">
                  <a16:creationId xmlns:a16="http://schemas.microsoft.com/office/drawing/2014/main" id="{618CE414-9332-44E4-B77A-043F2CBBA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7885" y="9640690"/>
              <a:ext cx="245063" cy="272913"/>
            </a:xfrm>
            <a:custGeom>
              <a:avLst/>
              <a:gdLst>
                <a:gd name="T0" fmla="*/ 14 w 156"/>
                <a:gd name="T1" fmla="*/ 0 h 174"/>
                <a:gd name="T2" fmla="*/ 142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2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49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49" y="174"/>
                    <a:pt x="1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2712">
              <a:extLst>
                <a:ext uri="{FF2B5EF4-FFF2-40B4-BE49-F238E27FC236}">
                  <a16:creationId xmlns:a16="http://schemas.microsoft.com/office/drawing/2014/main" id="{F375D5A5-148D-49FA-8E61-379D9E7F2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923" y="9640690"/>
              <a:ext cx="245063" cy="272913"/>
            </a:xfrm>
            <a:custGeom>
              <a:avLst/>
              <a:gdLst>
                <a:gd name="T0" fmla="*/ 14 w 156"/>
                <a:gd name="T1" fmla="*/ 0 h 174"/>
                <a:gd name="T2" fmla="*/ 142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2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50" y="174"/>
                    <a:pt x="1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2713">
              <a:extLst>
                <a:ext uri="{FF2B5EF4-FFF2-40B4-BE49-F238E27FC236}">
                  <a16:creationId xmlns:a16="http://schemas.microsoft.com/office/drawing/2014/main" id="{89ECA3F1-7DA3-4EC3-A0A0-BCA1750D1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3960" y="9640690"/>
              <a:ext cx="245063" cy="272913"/>
            </a:xfrm>
            <a:custGeom>
              <a:avLst/>
              <a:gdLst>
                <a:gd name="T0" fmla="*/ 14 w 156"/>
                <a:gd name="T1" fmla="*/ 0 h 174"/>
                <a:gd name="T2" fmla="*/ 142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2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50" y="174"/>
                    <a:pt x="1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2714">
              <a:extLst>
                <a:ext uri="{FF2B5EF4-FFF2-40B4-BE49-F238E27FC236}">
                  <a16:creationId xmlns:a16="http://schemas.microsoft.com/office/drawing/2014/main" id="{7B173961-34FC-4EF5-AF6E-283491C46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998" y="9640690"/>
              <a:ext cx="245063" cy="272913"/>
            </a:xfrm>
            <a:custGeom>
              <a:avLst/>
              <a:gdLst>
                <a:gd name="T0" fmla="*/ 14 w 156"/>
                <a:gd name="T1" fmla="*/ 0 h 174"/>
                <a:gd name="T2" fmla="*/ 142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2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0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50" y="174"/>
                    <a:pt x="1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2715">
              <a:extLst>
                <a:ext uri="{FF2B5EF4-FFF2-40B4-BE49-F238E27FC236}">
                  <a16:creationId xmlns:a16="http://schemas.microsoft.com/office/drawing/2014/main" id="{0B036ADF-95E8-4443-8315-04CDAF097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5606" y="9640690"/>
              <a:ext cx="239495" cy="272913"/>
            </a:xfrm>
            <a:custGeom>
              <a:avLst/>
              <a:gdLst>
                <a:gd name="T0" fmla="*/ 13 w 155"/>
                <a:gd name="T1" fmla="*/ 0 h 174"/>
                <a:gd name="T2" fmla="*/ 141 w 155"/>
                <a:gd name="T3" fmla="*/ 0 h 174"/>
                <a:gd name="T4" fmla="*/ 155 w 155"/>
                <a:gd name="T5" fmla="*/ 18 h 174"/>
                <a:gd name="T6" fmla="*/ 155 w 155"/>
                <a:gd name="T7" fmla="*/ 156 h 174"/>
                <a:gd name="T8" fmla="*/ 141 w 155"/>
                <a:gd name="T9" fmla="*/ 174 h 174"/>
                <a:gd name="T10" fmla="*/ 13 w 155"/>
                <a:gd name="T11" fmla="*/ 174 h 174"/>
                <a:gd name="T12" fmla="*/ 0 w 155"/>
                <a:gd name="T13" fmla="*/ 156 h 174"/>
                <a:gd name="T14" fmla="*/ 0 w 155"/>
                <a:gd name="T15" fmla="*/ 18 h 174"/>
                <a:gd name="T16" fmla="*/ 13 w 155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74">
                  <a:moveTo>
                    <a:pt x="13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9" y="0"/>
                    <a:pt x="155" y="8"/>
                    <a:pt x="155" y="18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66"/>
                    <a:pt x="149" y="174"/>
                    <a:pt x="141" y="174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2716">
              <a:extLst>
                <a:ext uri="{FF2B5EF4-FFF2-40B4-BE49-F238E27FC236}">
                  <a16:creationId xmlns:a16="http://schemas.microsoft.com/office/drawing/2014/main" id="{CF8F53CB-5877-4DC3-8FE1-4467D65BF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644" y="9640690"/>
              <a:ext cx="239495" cy="272913"/>
            </a:xfrm>
            <a:custGeom>
              <a:avLst/>
              <a:gdLst>
                <a:gd name="T0" fmla="*/ 13 w 155"/>
                <a:gd name="T1" fmla="*/ 0 h 174"/>
                <a:gd name="T2" fmla="*/ 142 w 155"/>
                <a:gd name="T3" fmla="*/ 0 h 174"/>
                <a:gd name="T4" fmla="*/ 155 w 155"/>
                <a:gd name="T5" fmla="*/ 18 h 174"/>
                <a:gd name="T6" fmla="*/ 155 w 155"/>
                <a:gd name="T7" fmla="*/ 156 h 174"/>
                <a:gd name="T8" fmla="*/ 142 w 155"/>
                <a:gd name="T9" fmla="*/ 174 h 174"/>
                <a:gd name="T10" fmla="*/ 13 w 155"/>
                <a:gd name="T11" fmla="*/ 174 h 174"/>
                <a:gd name="T12" fmla="*/ 0 w 155"/>
                <a:gd name="T13" fmla="*/ 156 h 174"/>
                <a:gd name="T14" fmla="*/ 0 w 155"/>
                <a:gd name="T15" fmla="*/ 18 h 174"/>
                <a:gd name="T16" fmla="*/ 13 w 155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74">
                  <a:moveTo>
                    <a:pt x="13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49" y="0"/>
                    <a:pt x="155" y="8"/>
                    <a:pt x="155" y="18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66"/>
                    <a:pt x="149" y="174"/>
                    <a:pt x="142" y="174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2717">
              <a:extLst>
                <a:ext uri="{FF2B5EF4-FFF2-40B4-BE49-F238E27FC236}">
                  <a16:creationId xmlns:a16="http://schemas.microsoft.com/office/drawing/2014/main" id="{22DD2D3E-D43C-41E6-B808-C18F7AE91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682" y="9640690"/>
              <a:ext cx="417723" cy="272913"/>
            </a:xfrm>
            <a:custGeom>
              <a:avLst/>
              <a:gdLst>
                <a:gd name="T0" fmla="*/ 14 w 266"/>
                <a:gd name="T1" fmla="*/ 0 h 174"/>
                <a:gd name="T2" fmla="*/ 252 w 266"/>
                <a:gd name="T3" fmla="*/ 0 h 174"/>
                <a:gd name="T4" fmla="*/ 266 w 266"/>
                <a:gd name="T5" fmla="*/ 18 h 174"/>
                <a:gd name="T6" fmla="*/ 266 w 266"/>
                <a:gd name="T7" fmla="*/ 156 h 174"/>
                <a:gd name="T8" fmla="*/ 252 w 266"/>
                <a:gd name="T9" fmla="*/ 174 h 174"/>
                <a:gd name="T10" fmla="*/ 14 w 266"/>
                <a:gd name="T11" fmla="*/ 174 h 174"/>
                <a:gd name="T12" fmla="*/ 0 w 266"/>
                <a:gd name="T13" fmla="*/ 156 h 174"/>
                <a:gd name="T14" fmla="*/ 0 w 266"/>
                <a:gd name="T15" fmla="*/ 18 h 174"/>
                <a:gd name="T16" fmla="*/ 14 w 26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174">
                  <a:moveTo>
                    <a:pt x="14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60" y="0"/>
                    <a:pt x="266" y="8"/>
                    <a:pt x="266" y="18"/>
                  </a:cubicBezTo>
                  <a:cubicBezTo>
                    <a:pt x="266" y="156"/>
                    <a:pt x="266" y="156"/>
                    <a:pt x="266" y="156"/>
                  </a:cubicBezTo>
                  <a:cubicBezTo>
                    <a:pt x="266" y="166"/>
                    <a:pt x="260" y="174"/>
                    <a:pt x="25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2718">
              <a:extLst>
                <a:ext uri="{FF2B5EF4-FFF2-40B4-BE49-F238E27FC236}">
                  <a16:creationId xmlns:a16="http://schemas.microsoft.com/office/drawing/2014/main" id="{1E6571EE-9CDC-4B88-9EEC-1CA0B131C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7" y="9640690"/>
              <a:ext cx="484558" cy="267341"/>
            </a:xfrm>
            <a:custGeom>
              <a:avLst/>
              <a:gdLst>
                <a:gd name="T0" fmla="*/ 14 w 312"/>
                <a:gd name="T1" fmla="*/ 0 h 174"/>
                <a:gd name="T2" fmla="*/ 298 w 312"/>
                <a:gd name="T3" fmla="*/ 0 h 174"/>
                <a:gd name="T4" fmla="*/ 312 w 312"/>
                <a:gd name="T5" fmla="*/ 18 h 174"/>
                <a:gd name="T6" fmla="*/ 312 w 312"/>
                <a:gd name="T7" fmla="*/ 156 h 174"/>
                <a:gd name="T8" fmla="*/ 298 w 312"/>
                <a:gd name="T9" fmla="*/ 174 h 174"/>
                <a:gd name="T10" fmla="*/ 14 w 312"/>
                <a:gd name="T11" fmla="*/ 174 h 174"/>
                <a:gd name="T12" fmla="*/ 0 w 312"/>
                <a:gd name="T13" fmla="*/ 156 h 174"/>
                <a:gd name="T14" fmla="*/ 0 w 312"/>
                <a:gd name="T15" fmla="*/ 18 h 174"/>
                <a:gd name="T16" fmla="*/ 14 w 312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" h="174">
                  <a:moveTo>
                    <a:pt x="14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305" y="0"/>
                    <a:pt x="312" y="8"/>
                    <a:pt x="312" y="18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12" y="166"/>
                    <a:pt x="305" y="174"/>
                    <a:pt x="298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7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2719">
              <a:extLst>
                <a:ext uri="{FF2B5EF4-FFF2-40B4-BE49-F238E27FC236}">
                  <a16:creationId xmlns:a16="http://schemas.microsoft.com/office/drawing/2014/main" id="{4E982F44-1F69-40D8-8C6F-7A1011345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932" y="10013856"/>
              <a:ext cx="183799" cy="94685"/>
            </a:xfrm>
            <a:custGeom>
              <a:avLst/>
              <a:gdLst>
                <a:gd name="T0" fmla="*/ 5 w 116"/>
                <a:gd name="T1" fmla="*/ 0 h 60"/>
                <a:gd name="T2" fmla="*/ 112 w 116"/>
                <a:gd name="T3" fmla="*/ 0 h 60"/>
                <a:gd name="T4" fmla="*/ 116 w 116"/>
                <a:gd name="T5" fmla="*/ 6 h 60"/>
                <a:gd name="T6" fmla="*/ 116 w 116"/>
                <a:gd name="T7" fmla="*/ 54 h 60"/>
                <a:gd name="T8" fmla="*/ 112 w 116"/>
                <a:gd name="T9" fmla="*/ 60 h 60"/>
                <a:gd name="T10" fmla="*/ 5 w 116"/>
                <a:gd name="T11" fmla="*/ 60 h 60"/>
                <a:gd name="T12" fmla="*/ 0 w 116"/>
                <a:gd name="T13" fmla="*/ 54 h 60"/>
                <a:gd name="T14" fmla="*/ 0 w 116"/>
                <a:gd name="T15" fmla="*/ 6 h 60"/>
                <a:gd name="T16" fmla="*/ 5 w 116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60">
                  <a:moveTo>
                    <a:pt x="5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6" y="3"/>
                    <a:pt x="116" y="6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16" y="58"/>
                    <a:pt x="114" y="60"/>
                    <a:pt x="11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2720">
              <a:extLst>
                <a:ext uri="{FF2B5EF4-FFF2-40B4-BE49-F238E27FC236}">
                  <a16:creationId xmlns:a16="http://schemas.microsoft.com/office/drawing/2014/main" id="{D4FEB0E3-15CB-436D-B474-D7AFF959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932" y="10175373"/>
              <a:ext cx="183799" cy="94685"/>
            </a:xfrm>
            <a:custGeom>
              <a:avLst/>
              <a:gdLst>
                <a:gd name="T0" fmla="*/ 5 w 116"/>
                <a:gd name="T1" fmla="*/ 0 h 60"/>
                <a:gd name="T2" fmla="*/ 112 w 116"/>
                <a:gd name="T3" fmla="*/ 0 h 60"/>
                <a:gd name="T4" fmla="*/ 116 w 116"/>
                <a:gd name="T5" fmla="*/ 6 h 60"/>
                <a:gd name="T6" fmla="*/ 116 w 116"/>
                <a:gd name="T7" fmla="*/ 54 h 60"/>
                <a:gd name="T8" fmla="*/ 112 w 116"/>
                <a:gd name="T9" fmla="*/ 60 h 60"/>
                <a:gd name="T10" fmla="*/ 5 w 116"/>
                <a:gd name="T11" fmla="*/ 60 h 60"/>
                <a:gd name="T12" fmla="*/ 0 w 116"/>
                <a:gd name="T13" fmla="*/ 54 h 60"/>
                <a:gd name="T14" fmla="*/ 0 w 116"/>
                <a:gd name="T15" fmla="*/ 6 h 60"/>
                <a:gd name="T16" fmla="*/ 5 w 116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60">
                  <a:moveTo>
                    <a:pt x="5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6" y="3"/>
                    <a:pt x="116" y="6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16" y="57"/>
                    <a:pt x="114" y="60"/>
                    <a:pt x="11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7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2721">
              <a:extLst>
                <a:ext uri="{FF2B5EF4-FFF2-40B4-BE49-F238E27FC236}">
                  <a16:creationId xmlns:a16="http://schemas.microsoft.com/office/drawing/2014/main" id="{57FDA652-DFF5-48C5-B685-CFFD60861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869" y="10175373"/>
              <a:ext cx="183799" cy="94685"/>
            </a:xfrm>
            <a:custGeom>
              <a:avLst/>
              <a:gdLst>
                <a:gd name="T0" fmla="*/ 4 w 116"/>
                <a:gd name="T1" fmla="*/ 0 h 60"/>
                <a:gd name="T2" fmla="*/ 111 w 116"/>
                <a:gd name="T3" fmla="*/ 0 h 60"/>
                <a:gd name="T4" fmla="*/ 116 w 116"/>
                <a:gd name="T5" fmla="*/ 6 h 60"/>
                <a:gd name="T6" fmla="*/ 116 w 116"/>
                <a:gd name="T7" fmla="*/ 54 h 60"/>
                <a:gd name="T8" fmla="*/ 111 w 116"/>
                <a:gd name="T9" fmla="*/ 60 h 60"/>
                <a:gd name="T10" fmla="*/ 4 w 116"/>
                <a:gd name="T11" fmla="*/ 60 h 60"/>
                <a:gd name="T12" fmla="*/ 0 w 116"/>
                <a:gd name="T13" fmla="*/ 54 h 60"/>
                <a:gd name="T14" fmla="*/ 0 w 116"/>
                <a:gd name="T15" fmla="*/ 6 h 60"/>
                <a:gd name="T16" fmla="*/ 4 w 116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60">
                  <a:moveTo>
                    <a:pt x="4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4" y="0"/>
                    <a:pt x="116" y="3"/>
                    <a:pt x="116" y="6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16" y="57"/>
                    <a:pt x="114" y="60"/>
                    <a:pt x="111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0" y="57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2722">
              <a:extLst>
                <a:ext uri="{FF2B5EF4-FFF2-40B4-BE49-F238E27FC236}">
                  <a16:creationId xmlns:a16="http://schemas.microsoft.com/office/drawing/2014/main" id="{690C93D2-B126-47B3-A018-CB5C82D27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2567" y="10175373"/>
              <a:ext cx="178228" cy="94685"/>
            </a:xfrm>
            <a:custGeom>
              <a:avLst/>
              <a:gdLst>
                <a:gd name="T0" fmla="*/ 5 w 116"/>
                <a:gd name="T1" fmla="*/ 0 h 60"/>
                <a:gd name="T2" fmla="*/ 112 w 116"/>
                <a:gd name="T3" fmla="*/ 0 h 60"/>
                <a:gd name="T4" fmla="*/ 116 w 116"/>
                <a:gd name="T5" fmla="*/ 6 h 60"/>
                <a:gd name="T6" fmla="*/ 116 w 116"/>
                <a:gd name="T7" fmla="*/ 54 h 60"/>
                <a:gd name="T8" fmla="*/ 112 w 116"/>
                <a:gd name="T9" fmla="*/ 60 h 60"/>
                <a:gd name="T10" fmla="*/ 5 w 116"/>
                <a:gd name="T11" fmla="*/ 60 h 60"/>
                <a:gd name="T12" fmla="*/ 0 w 116"/>
                <a:gd name="T13" fmla="*/ 54 h 60"/>
                <a:gd name="T14" fmla="*/ 0 w 116"/>
                <a:gd name="T15" fmla="*/ 6 h 60"/>
                <a:gd name="T16" fmla="*/ 5 w 116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60">
                  <a:moveTo>
                    <a:pt x="5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6" y="3"/>
                    <a:pt x="116" y="6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16" y="57"/>
                    <a:pt x="114" y="60"/>
                    <a:pt x="11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7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2723">
              <a:extLst>
                <a:ext uri="{FF2B5EF4-FFF2-40B4-BE49-F238E27FC236}">
                  <a16:creationId xmlns:a16="http://schemas.microsoft.com/office/drawing/2014/main" id="{C482516D-857C-48DB-8D4E-6DFB3BBBE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110" y="10013856"/>
              <a:ext cx="239495" cy="267341"/>
            </a:xfrm>
            <a:custGeom>
              <a:avLst/>
              <a:gdLst>
                <a:gd name="T0" fmla="*/ 14 w 156"/>
                <a:gd name="T1" fmla="*/ 0 h 174"/>
                <a:gd name="T2" fmla="*/ 142 w 156"/>
                <a:gd name="T3" fmla="*/ 0 h 174"/>
                <a:gd name="T4" fmla="*/ 156 w 156"/>
                <a:gd name="T5" fmla="*/ 18 h 174"/>
                <a:gd name="T6" fmla="*/ 156 w 156"/>
                <a:gd name="T7" fmla="*/ 156 h 174"/>
                <a:gd name="T8" fmla="*/ 142 w 156"/>
                <a:gd name="T9" fmla="*/ 174 h 174"/>
                <a:gd name="T10" fmla="*/ 14 w 156"/>
                <a:gd name="T11" fmla="*/ 174 h 174"/>
                <a:gd name="T12" fmla="*/ 0 w 156"/>
                <a:gd name="T13" fmla="*/ 156 h 174"/>
                <a:gd name="T14" fmla="*/ 0 w 156"/>
                <a:gd name="T15" fmla="*/ 18 h 174"/>
                <a:gd name="T16" fmla="*/ 14 w 156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4">
                  <a:moveTo>
                    <a:pt x="14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49" y="0"/>
                    <a:pt x="156" y="8"/>
                    <a:pt x="156" y="18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6" y="166"/>
                    <a:pt x="149" y="174"/>
                    <a:pt x="142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6" y="174"/>
                    <a:pt x="0" y="166"/>
                    <a:pt x="0" y="15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2724">
              <a:extLst>
                <a:ext uri="{FF2B5EF4-FFF2-40B4-BE49-F238E27FC236}">
                  <a16:creationId xmlns:a16="http://schemas.microsoft.com/office/drawing/2014/main" id="{3FC6540B-A8FE-4F9F-BC00-AD55600C1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9404" y="9935881"/>
              <a:ext cx="1002530" cy="2333670"/>
            </a:xfrm>
            <a:custGeom>
              <a:avLst/>
              <a:gdLst>
                <a:gd name="T0" fmla="*/ 567 w 644"/>
                <a:gd name="T1" fmla="*/ 666 h 1502"/>
                <a:gd name="T2" fmla="*/ 568 w 644"/>
                <a:gd name="T3" fmla="*/ 707 h 1502"/>
                <a:gd name="T4" fmla="*/ 529 w 644"/>
                <a:gd name="T5" fmla="*/ 732 h 1502"/>
                <a:gd name="T6" fmla="*/ 528 w 644"/>
                <a:gd name="T7" fmla="*/ 714 h 1502"/>
                <a:gd name="T8" fmla="*/ 528 w 644"/>
                <a:gd name="T9" fmla="*/ 692 h 1502"/>
                <a:gd name="T10" fmla="*/ 528 w 644"/>
                <a:gd name="T11" fmla="*/ 196 h 1502"/>
                <a:gd name="T12" fmla="*/ 476 w 644"/>
                <a:gd name="T13" fmla="*/ 143 h 1502"/>
                <a:gd name="T14" fmla="*/ 473 w 644"/>
                <a:gd name="T15" fmla="*/ 143 h 1502"/>
                <a:gd name="T16" fmla="*/ 420 w 644"/>
                <a:gd name="T17" fmla="*/ 196 h 1502"/>
                <a:gd name="T18" fmla="*/ 420 w 644"/>
                <a:gd name="T19" fmla="*/ 467 h 1502"/>
                <a:gd name="T20" fmla="*/ 386 w 644"/>
                <a:gd name="T21" fmla="*/ 465 h 1502"/>
                <a:gd name="T22" fmla="*/ 386 w 644"/>
                <a:gd name="T23" fmla="*/ 52 h 1502"/>
                <a:gd name="T24" fmla="*/ 334 w 644"/>
                <a:gd name="T25" fmla="*/ 0 h 1502"/>
                <a:gd name="T26" fmla="*/ 331 w 644"/>
                <a:gd name="T27" fmla="*/ 0 h 1502"/>
                <a:gd name="T28" fmla="*/ 278 w 644"/>
                <a:gd name="T29" fmla="*/ 52 h 1502"/>
                <a:gd name="T30" fmla="*/ 278 w 644"/>
                <a:gd name="T31" fmla="*/ 467 h 1502"/>
                <a:gd name="T32" fmla="*/ 249 w 644"/>
                <a:gd name="T33" fmla="*/ 467 h 1502"/>
                <a:gd name="T34" fmla="*/ 249 w 644"/>
                <a:gd name="T35" fmla="*/ 164 h 1502"/>
                <a:gd name="T36" fmla="*/ 196 w 644"/>
                <a:gd name="T37" fmla="*/ 111 h 1502"/>
                <a:gd name="T38" fmla="*/ 193 w 644"/>
                <a:gd name="T39" fmla="*/ 111 h 1502"/>
                <a:gd name="T40" fmla="*/ 140 w 644"/>
                <a:gd name="T41" fmla="*/ 164 h 1502"/>
                <a:gd name="T42" fmla="*/ 140 w 644"/>
                <a:gd name="T43" fmla="*/ 480 h 1502"/>
                <a:gd name="T44" fmla="*/ 108 w 644"/>
                <a:gd name="T45" fmla="*/ 479 h 1502"/>
                <a:gd name="T46" fmla="*/ 108 w 644"/>
                <a:gd name="T47" fmla="*/ 313 h 1502"/>
                <a:gd name="T48" fmla="*/ 56 w 644"/>
                <a:gd name="T49" fmla="*/ 260 h 1502"/>
                <a:gd name="T50" fmla="*/ 53 w 644"/>
                <a:gd name="T51" fmla="*/ 260 h 1502"/>
                <a:gd name="T52" fmla="*/ 0 w 644"/>
                <a:gd name="T53" fmla="*/ 313 h 1502"/>
                <a:gd name="T54" fmla="*/ 0 w 644"/>
                <a:gd name="T55" fmla="*/ 669 h 1502"/>
                <a:gd name="T56" fmla="*/ 0 w 644"/>
                <a:gd name="T57" fmla="*/ 831 h 1502"/>
                <a:gd name="T58" fmla="*/ 0 w 644"/>
                <a:gd name="T59" fmla="*/ 902 h 1502"/>
                <a:gd name="T60" fmla="*/ 57 w 644"/>
                <a:gd name="T61" fmla="*/ 987 h 1502"/>
                <a:gd name="T62" fmla="*/ 56 w 644"/>
                <a:gd name="T63" fmla="*/ 1391 h 1502"/>
                <a:gd name="T64" fmla="*/ 441 w 644"/>
                <a:gd name="T65" fmla="*/ 1502 h 1502"/>
                <a:gd name="T66" fmla="*/ 444 w 644"/>
                <a:gd name="T67" fmla="*/ 1000 h 1502"/>
                <a:gd name="T68" fmla="*/ 528 w 644"/>
                <a:gd name="T69" fmla="*/ 902 h 1502"/>
                <a:gd name="T70" fmla="*/ 528 w 644"/>
                <a:gd name="T71" fmla="*/ 850 h 1502"/>
                <a:gd name="T72" fmla="*/ 644 w 644"/>
                <a:gd name="T73" fmla="*/ 751 h 1502"/>
                <a:gd name="T74" fmla="*/ 639 w 644"/>
                <a:gd name="T75" fmla="*/ 600 h 1502"/>
                <a:gd name="T76" fmla="*/ 567 w 644"/>
                <a:gd name="T77" fmla="*/ 666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4" h="1502">
                  <a:moveTo>
                    <a:pt x="567" y="666"/>
                  </a:moveTo>
                  <a:cubicBezTo>
                    <a:pt x="568" y="707"/>
                    <a:pt x="568" y="707"/>
                    <a:pt x="568" y="707"/>
                  </a:cubicBezTo>
                  <a:cubicBezTo>
                    <a:pt x="568" y="707"/>
                    <a:pt x="532" y="732"/>
                    <a:pt x="529" y="732"/>
                  </a:cubicBezTo>
                  <a:cubicBezTo>
                    <a:pt x="528" y="714"/>
                    <a:pt x="528" y="714"/>
                    <a:pt x="528" y="714"/>
                  </a:cubicBezTo>
                  <a:cubicBezTo>
                    <a:pt x="528" y="692"/>
                    <a:pt x="528" y="692"/>
                    <a:pt x="528" y="692"/>
                  </a:cubicBezTo>
                  <a:cubicBezTo>
                    <a:pt x="528" y="196"/>
                    <a:pt x="528" y="196"/>
                    <a:pt x="528" y="196"/>
                  </a:cubicBezTo>
                  <a:cubicBezTo>
                    <a:pt x="528" y="167"/>
                    <a:pt x="505" y="143"/>
                    <a:pt x="476" y="143"/>
                  </a:cubicBezTo>
                  <a:cubicBezTo>
                    <a:pt x="473" y="143"/>
                    <a:pt x="473" y="143"/>
                    <a:pt x="473" y="143"/>
                  </a:cubicBezTo>
                  <a:cubicBezTo>
                    <a:pt x="444" y="143"/>
                    <a:pt x="420" y="167"/>
                    <a:pt x="420" y="196"/>
                  </a:cubicBezTo>
                  <a:cubicBezTo>
                    <a:pt x="420" y="467"/>
                    <a:pt x="420" y="467"/>
                    <a:pt x="420" y="467"/>
                  </a:cubicBezTo>
                  <a:cubicBezTo>
                    <a:pt x="409" y="474"/>
                    <a:pt x="394" y="474"/>
                    <a:pt x="386" y="465"/>
                  </a:cubicBezTo>
                  <a:cubicBezTo>
                    <a:pt x="386" y="52"/>
                    <a:pt x="386" y="52"/>
                    <a:pt x="386" y="52"/>
                  </a:cubicBezTo>
                  <a:cubicBezTo>
                    <a:pt x="386" y="23"/>
                    <a:pt x="363" y="0"/>
                    <a:pt x="334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02" y="0"/>
                    <a:pt x="278" y="23"/>
                    <a:pt x="278" y="52"/>
                  </a:cubicBezTo>
                  <a:cubicBezTo>
                    <a:pt x="278" y="467"/>
                    <a:pt x="278" y="467"/>
                    <a:pt x="278" y="467"/>
                  </a:cubicBezTo>
                  <a:cubicBezTo>
                    <a:pt x="270" y="472"/>
                    <a:pt x="258" y="471"/>
                    <a:pt x="249" y="467"/>
                  </a:cubicBezTo>
                  <a:cubicBezTo>
                    <a:pt x="249" y="164"/>
                    <a:pt x="249" y="164"/>
                    <a:pt x="249" y="164"/>
                  </a:cubicBezTo>
                  <a:cubicBezTo>
                    <a:pt x="249" y="135"/>
                    <a:pt x="225" y="111"/>
                    <a:pt x="196" y="111"/>
                  </a:cubicBezTo>
                  <a:cubicBezTo>
                    <a:pt x="193" y="111"/>
                    <a:pt x="193" y="111"/>
                    <a:pt x="193" y="111"/>
                  </a:cubicBezTo>
                  <a:cubicBezTo>
                    <a:pt x="164" y="111"/>
                    <a:pt x="140" y="135"/>
                    <a:pt x="140" y="164"/>
                  </a:cubicBezTo>
                  <a:cubicBezTo>
                    <a:pt x="140" y="480"/>
                    <a:pt x="140" y="480"/>
                    <a:pt x="140" y="480"/>
                  </a:cubicBezTo>
                  <a:cubicBezTo>
                    <a:pt x="130" y="486"/>
                    <a:pt x="117" y="486"/>
                    <a:pt x="108" y="479"/>
                  </a:cubicBezTo>
                  <a:cubicBezTo>
                    <a:pt x="108" y="313"/>
                    <a:pt x="108" y="313"/>
                    <a:pt x="108" y="313"/>
                  </a:cubicBezTo>
                  <a:cubicBezTo>
                    <a:pt x="108" y="284"/>
                    <a:pt x="85" y="260"/>
                    <a:pt x="56" y="260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23" y="260"/>
                    <a:pt x="0" y="284"/>
                    <a:pt x="0" y="313"/>
                  </a:cubicBezTo>
                  <a:cubicBezTo>
                    <a:pt x="0" y="669"/>
                    <a:pt x="0" y="669"/>
                    <a:pt x="0" y="669"/>
                  </a:cubicBezTo>
                  <a:cubicBezTo>
                    <a:pt x="0" y="831"/>
                    <a:pt x="0" y="831"/>
                    <a:pt x="0" y="831"/>
                  </a:cubicBezTo>
                  <a:cubicBezTo>
                    <a:pt x="0" y="902"/>
                    <a:pt x="0" y="902"/>
                    <a:pt x="0" y="902"/>
                  </a:cubicBezTo>
                  <a:cubicBezTo>
                    <a:pt x="57" y="987"/>
                    <a:pt x="57" y="987"/>
                    <a:pt x="57" y="987"/>
                  </a:cubicBezTo>
                  <a:cubicBezTo>
                    <a:pt x="56" y="1391"/>
                    <a:pt x="56" y="1391"/>
                    <a:pt x="56" y="1391"/>
                  </a:cubicBezTo>
                  <a:cubicBezTo>
                    <a:pt x="178" y="1443"/>
                    <a:pt x="307" y="1481"/>
                    <a:pt x="441" y="1502"/>
                  </a:cubicBezTo>
                  <a:cubicBezTo>
                    <a:pt x="444" y="1000"/>
                    <a:pt x="444" y="1000"/>
                    <a:pt x="444" y="1000"/>
                  </a:cubicBezTo>
                  <a:cubicBezTo>
                    <a:pt x="528" y="902"/>
                    <a:pt x="528" y="902"/>
                    <a:pt x="528" y="902"/>
                  </a:cubicBezTo>
                  <a:cubicBezTo>
                    <a:pt x="528" y="850"/>
                    <a:pt x="528" y="850"/>
                    <a:pt x="528" y="850"/>
                  </a:cubicBezTo>
                  <a:cubicBezTo>
                    <a:pt x="566" y="833"/>
                    <a:pt x="607" y="795"/>
                    <a:pt x="644" y="751"/>
                  </a:cubicBezTo>
                  <a:cubicBezTo>
                    <a:pt x="639" y="600"/>
                    <a:pt x="639" y="600"/>
                    <a:pt x="639" y="600"/>
                  </a:cubicBezTo>
                  <a:cubicBezTo>
                    <a:pt x="603" y="580"/>
                    <a:pt x="566" y="625"/>
                    <a:pt x="567" y="666"/>
                  </a:cubicBezTo>
                  <a:close/>
                </a:path>
              </a:pathLst>
            </a:custGeom>
            <a:solidFill>
              <a:srgbClr val="EFC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2725">
              <a:extLst>
                <a:ext uri="{FF2B5EF4-FFF2-40B4-BE49-F238E27FC236}">
                  <a16:creationId xmlns:a16="http://schemas.microsoft.com/office/drawing/2014/main" id="{93C951B2-4789-47E4-A754-8DA8FA689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554" y="10342461"/>
              <a:ext cx="1002530" cy="1910379"/>
            </a:xfrm>
            <a:custGeom>
              <a:avLst/>
              <a:gdLst>
                <a:gd name="T0" fmla="*/ 591 w 644"/>
                <a:gd name="T1" fmla="*/ 261 h 1228"/>
                <a:gd name="T2" fmla="*/ 588 w 644"/>
                <a:gd name="T3" fmla="*/ 261 h 1228"/>
                <a:gd name="T4" fmla="*/ 535 w 644"/>
                <a:gd name="T5" fmla="*/ 313 h 1228"/>
                <a:gd name="T6" fmla="*/ 535 w 644"/>
                <a:gd name="T7" fmla="*/ 479 h 1228"/>
                <a:gd name="T8" fmla="*/ 503 w 644"/>
                <a:gd name="T9" fmla="*/ 480 h 1228"/>
                <a:gd name="T10" fmla="*/ 503 w 644"/>
                <a:gd name="T11" fmla="*/ 164 h 1228"/>
                <a:gd name="T12" fmla="*/ 450 w 644"/>
                <a:gd name="T13" fmla="*/ 111 h 1228"/>
                <a:gd name="T14" fmla="*/ 447 w 644"/>
                <a:gd name="T15" fmla="*/ 111 h 1228"/>
                <a:gd name="T16" fmla="*/ 395 w 644"/>
                <a:gd name="T17" fmla="*/ 164 h 1228"/>
                <a:gd name="T18" fmla="*/ 395 w 644"/>
                <a:gd name="T19" fmla="*/ 467 h 1228"/>
                <a:gd name="T20" fmla="*/ 366 w 644"/>
                <a:gd name="T21" fmla="*/ 467 h 1228"/>
                <a:gd name="T22" fmla="*/ 366 w 644"/>
                <a:gd name="T23" fmla="*/ 53 h 1228"/>
                <a:gd name="T24" fmla="*/ 313 w 644"/>
                <a:gd name="T25" fmla="*/ 0 h 1228"/>
                <a:gd name="T26" fmla="*/ 310 w 644"/>
                <a:gd name="T27" fmla="*/ 0 h 1228"/>
                <a:gd name="T28" fmla="*/ 257 w 644"/>
                <a:gd name="T29" fmla="*/ 53 h 1228"/>
                <a:gd name="T30" fmla="*/ 257 w 644"/>
                <a:gd name="T31" fmla="*/ 465 h 1228"/>
                <a:gd name="T32" fmla="*/ 224 w 644"/>
                <a:gd name="T33" fmla="*/ 467 h 1228"/>
                <a:gd name="T34" fmla="*/ 224 w 644"/>
                <a:gd name="T35" fmla="*/ 196 h 1228"/>
                <a:gd name="T36" fmla="*/ 171 w 644"/>
                <a:gd name="T37" fmla="*/ 144 h 1228"/>
                <a:gd name="T38" fmla="*/ 168 w 644"/>
                <a:gd name="T39" fmla="*/ 144 h 1228"/>
                <a:gd name="T40" fmla="*/ 115 w 644"/>
                <a:gd name="T41" fmla="*/ 196 h 1228"/>
                <a:gd name="T42" fmla="*/ 115 w 644"/>
                <a:gd name="T43" fmla="*/ 693 h 1228"/>
                <a:gd name="T44" fmla="*/ 115 w 644"/>
                <a:gd name="T45" fmla="*/ 715 h 1228"/>
                <a:gd name="T46" fmla="*/ 115 w 644"/>
                <a:gd name="T47" fmla="*/ 732 h 1228"/>
                <a:gd name="T48" fmla="*/ 76 w 644"/>
                <a:gd name="T49" fmla="*/ 708 h 1228"/>
                <a:gd name="T50" fmla="*/ 76 w 644"/>
                <a:gd name="T51" fmla="*/ 666 h 1228"/>
                <a:gd name="T52" fmla="*/ 5 w 644"/>
                <a:gd name="T53" fmla="*/ 601 h 1228"/>
                <a:gd name="T54" fmla="*/ 0 w 644"/>
                <a:gd name="T55" fmla="*/ 751 h 1228"/>
                <a:gd name="T56" fmla="*/ 115 w 644"/>
                <a:gd name="T57" fmla="*/ 850 h 1228"/>
                <a:gd name="T58" fmla="*/ 115 w 644"/>
                <a:gd name="T59" fmla="*/ 902 h 1228"/>
                <a:gd name="T60" fmla="*/ 200 w 644"/>
                <a:gd name="T61" fmla="*/ 1000 h 1228"/>
                <a:gd name="T62" fmla="*/ 201 w 644"/>
                <a:gd name="T63" fmla="*/ 1228 h 1228"/>
                <a:gd name="T64" fmla="*/ 587 w 644"/>
                <a:gd name="T65" fmla="*/ 1097 h 1228"/>
                <a:gd name="T66" fmla="*/ 587 w 644"/>
                <a:gd name="T67" fmla="*/ 987 h 1228"/>
                <a:gd name="T68" fmla="*/ 644 w 644"/>
                <a:gd name="T69" fmla="*/ 902 h 1228"/>
                <a:gd name="T70" fmla="*/ 644 w 644"/>
                <a:gd name="T71" fmla="*/ 832 h 1228"/>
                <a:gd name="T72" fmla="*/ 644 w 644"/>
                <a:gd name="T73" fmla="*/ 669 h 1228"/>
                <a:gd name="T74" fmla="*/ 644 w 644"/>
                <a:gd name="T75" fmla="*/ 313 h 1228"/>
                <a:gd name="T76" fmla="*/ 591 w 644"/>
                <a:gd name="T77" fmla="*/ 261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4" h="1228">
                  <a:moveTo>
                    <a:pt x="591" y="261"/>
                  </a:moveTo>
                  <a:cubicBezTo>
                    <a:pt x="588" y="261"/>
                    <a:pt x="588" y="261"/>
                    <a:pt x="588" y="261"/>
                  </a:cubicBezTo>
                  <a:cubicBezTo>
                    <a:pt x="559" y="261"/>
                    <a:pt x="535" y="284"/>
                    <a:pt x="535" y="313"/>
                  </a:cubicBezTo>
                  <a:cubicBezTo>
                    <a:pt x="535" y="479"/>
                    <a:pt x="535" y="479"/>
                    <a:pt x="535" y="479"/>
                  </a:cubicBezTo>
                  <a:cubicBezTo>
                    <a:pt x="527" y="486"/>
                    <a:pt x="513" y="487"/>
                    <a:pt x="503" y="480"/>
                  </a:cubicBezTo>
                  <a:cubicBezTo>
                    <a:pt x="503" y="164"/>
                    <a:pt x="503" y="164"/>
                    <a:pt x="503" y="164"/>
                  </a:cubicBezTo>
                  <a:cubicBezTo>
                    <a:pt x="503" y="135"/>
                    <a:pt x="480" y="111"/>
                    <a:pt x="450" y="111"/>
                  </a:cubicBezTo>
                  <a:cubicBezTo>
                    <a:pt x="447" y="111"/>
                    <a:pt x="447" y="111"/>
                    <a:pt x="447" y="111"/>
                  </a:cubicBezTo>
                  <a:cubicBezTo>
                    <a:pt x="418" y="111"/>
                    <a:pt x="395" y="135"/>
                    <a:pt x="395" y="164"/>
                  </a:cubicBezTo>
                  <a:cubicBezTo>
                    <a:pt x="395" y="467"/>
                    <a:pt x="395" y="467"/>
                    <a:pt x="395" y="467"/>
                  </a:cubicBezTo>
                  <a:cubicBezTo>
                    <a:pt x="386" y="472"/>
                    <a:pt x="373" y="473"/>
                    <a:pt x="366" y="467"/>
                  </a:cubicBezTo>
                  <a:cubicBezTo>
                    <a:pt x="366" y="53"/>
                    <a:pt x="366" y="53"/>
                    <a:pt x="366" y="53"/>
                  </a:cubicBezTo>
                  <a:cubicBezTo>
                    <a:pt x="366" y="24"/>
                    <a:pt x="342" y="0"/>
                    <a:pt x="313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81" y="0"/>
                    <a:pt x="257" y="24"/>
                    <a:pt x="257" y="53"/>
                  </a:cubicBezTo>
                  <a:cubicBezTo>
                    <a:pt x="257" y="465"/>
                    <a:pt x="257" y="465"/>
                    <a:pt x="257" y="465"/>
                  </a:cubicBezTo>
                  <a:cubicBezTo>
                    <a:pt x="249" y="474"/>
                    <a:pt x="235" y="474"/>
                    <a:pt x="224" y="467"/>
                  </a:cubicBezTo>
                  <a:cubicBezTo>
                    <a:pt x="224" y="196"/>
                    <a:pt x="224" y="196"/>
                    <a:pt x="224" y="196"/>
                  </a:cubicBezTo>
                  <a:cubicBezTo>
                    <a:pt x="224" y="167"/>
                    <a:pt x="200" y="144"/>
                    <a:pt x="171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39" y="144"/>
                    <a:pt x="115" y="167"/>
                    <a:pt x="115" y="196"/>
                  </a:cubicBezTo>
                  <a:cubicBezTo>
                    <a:pt x="115" y="693"/>
                    <a:pt x="115" y="693"/>
                    <a:pt x="115" y="693"/>
                  </a:cubicBezTo>
                  <a:cubicBezTo>
                    <a:pt x="115" y="715"/>
                    <a:pt x="115" y="715"/>
                    <a:pt x="115" y="715"/>
                  </a:cubicBezTo>
                  <a:cubicBezTo>
                    <a:pt x="115" y="732"/>
                    <a:pt x="115" y="732"/>
                    <a:pt x="115" y="732"/>
                  </a:cubicBezTo>
                  <a:cubicBezTo>
                    <a:pt x="112" y="732"/>
                    <a:pt x="76" y="708"/>
                    <a:pt x="76" y="708"/>
                  </a:cubicBezTo>
                  <a:cubicBezTo>
                    <a:pt x="76" y="666"/>
                    <a:pt x="76" y="666"/>
                    <a:pt x="76" y="666"/>
                  </a:cubicBezTo>
                  <a:cubicBezTo>
                    <a:pt x="77" y="626"/>
                    <a:pt x="41" y="581"/>
                    <a:pt x="5" y="601"/>
                  </a:cubicBezTo>
                  <a:cubicBezTo>
                    <a:pt x="0" y="751"/>
                    <a:pt x="0" y="751"/>
                    <a:pt x="0" y="751"/>
                  </a:cubicBezTo>
                  <a:cubicBezTo>
                    <a:pt x="37" y="795"/>
                    <a:pt x="78" y="833"/>
                    <a:pt x="115" y="850"/>
                  </a:cubicBezTo>
                  <a:cubicBezTo>
                    <a:pt x="115" y="902"/>
                    <a:pt x="115" y="902"/>
                    <a:pt x="115" y="902"/>
                  </a:cubicBezTo>
                  <a:cubicBezTo>
                    <a:pt x="200" y="1000"/>
                    <a:pt x="200" y="1000"/>
                    <a:pt x="200" y="1000"/>
                  </a:cubicBezTo>
                  <a:cubicBezTo>
                    <a:pt x="201" y="1228"/>
                    <a:pt x="201" y="1228"/>
                    <a:pt x="201" y="1228"/>
                  </a:cubicBezTo>
                  <a:cubicBezTo>
                    <a:pt x="337" y="1200"/>
                    <a:pt x="466" y="1156"/>
                    <a:pt x="587" y="1097"/>
                  </a:cubicBezTo>
                  <a:cubicBezTo>
                    <a:pt x="587" y="987"/>
                    <a:pt x="587" y="987"/>
                    <a:pt x="587" y="987"/>
                  </a:cubicBezTo>
                  <a:cubicBezTo>
                    <a:pt x="644" y="902"/>
                    <a:pt x="644" y="902"/>
                    <a:pt x="644" y="902"/>
                  </a:cubicBezTo>
                  <a:cubicBezTo>
                    <a:pt x="644" y="832"/>
                    <a:pt x="644" y="832"/>
                    <a:pt x="644" y="832"/>
                  </a:cubicBezTo>
                  <a:cubicBezTo>
                    <a:pt x="644" y="669"/>
                    <a:pt x="644" y="669"/>
                    <a:pt x="644" y="669"/>
                  </a:cubicBezTo>
                  <a:cubicBezTo>
                    <a:pt x="644" y="313"/>
                    <a:pt x="644" y="313"/>
                    <a:pt x="644" y="313"/>
                  </a:cubicBezTo>
                  <a:cubicBezTo>
                    <a:pt x="644" y="284"/>
                    <a:pt x="620" y="261"/>
                    <a:pt x="591" y="261"/>
                  </a:cubicBezTo>
                  <a:close/>
                </a:path>
              </a:pathLst>
            </a:custGeom>
            <a:solidFill>
              <a:srgbClr val="EFC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2726">
              <a:extLst>
                <a:ext uri="{FF2B5EF4-FFF2-40B4-BE49-F238E27FC236}">
                  <a16:creationId xmlns:a16="http://schemas.microsoft.com/office/drawing/2014/main" id="{D864B2B2-F427-47AE-A31A-6CB15EC3D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254" y="10370311"/>
              <a:ext cx="111392" cy="144810"/>
            </a:xfrm>
            <a:custGeom>
              <a:avLst/>
              <a:gdLst>
                <a:gd name="T0" fmla="*/ 70 w 70"/>
                <a:gd name="T1" fmla="*/ 60 h 95"/>
                <a:gd name="T2" fmla="*/ 35 w 70"/>
                <a:gd name="T3" fmla="*/ 95 h 95"/>
                <a:gd name="T4" fmla="*/ 0 w 70"/>
                <a:gd name="T5" fmla="*/ 60 h 95"/>
                <a:gd name="T6" fmla="*/ 0 w 70"/>
                <a:gd name="T7" fmla="*/ 35 h 95"/>
                <a:gd name="T8" fmla="*/ 35 w 70"/>
                <a:gd name="T9" fmla="*/ 0 h 95"/>
                <a:gd name="T10" fmla="*/ 70 w 70"/>
                <a:gd name="T11" fmla="*/ 35 h 95"/>
                <a:gd name="T12" fmla="*/ 70 w 70"/>
                <a:gd name="T1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95">
                  <a:moveTo>
                    <a:pt x="70" y="60"/>
                  </a:moveTo>
                  <a:cubicBezTo>
                    <a:pt x="70" y="79"/>
                    <a:pt x="54" y="95"/>
                    <a:pt x="35" y="95"/>
                  </a:cubicBezTo>
                  <a:cubicBezTo>
                    <a:pt x="16" y="95"/>
                    <a:pt x="0" y="79"/>
                    <a:pt x="0" y="6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70" y="16"/>
                    <a:pt x="70" y="35"/>
                  </a:cubicBezTo>
                  <a:lnTo>
                    <a:pt x="70" y="6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2727">
              <a:extLst>
                <a:ext uri="{FF2B5EF4-FFF2-40B4-BE49-F238E27FC236}">
                  <a16:creationId xmlns:a16="http://schemas.microsoft.com/office/drawing/2014/main" id="{E3908891-2E97-4582-8209-86170DE81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899" y="10136387"/>
              <a:ext cx="111392" cy="144810"/>
            </a:xfrm>
            <a:custGeom>
              <a:avLst/>
              <a:gdLst>
                <a:gd name="T0" fmla="*/ 69 w 69"/>
                <a:gd name="T1" fmla="*/ 60 h 95"/>
                <a:gd name="T2" fmla="*/ 34 w 69"/>
                <a:gd name="T3" fmla="*/ 95 h 95"/>
                <a:gd name="T4" fmla="*/ 0 w 69"/>
                <a:gd name="T5" fmla="*/ 60 h 95"/>
                <a:gd name="T6" fmla="*/ 0 w 69"/>
                <a:gd name="T7" fmla="*/ 34 h 95"/>
                <a:gd name="T8" fmla="*/ 34 w 69"/>
                <a:gd name="T9" fmla="*/ 0 h 95"/>
                <a:gd name="T10" fmla="*/ 69 w 69"/>
                <a:gd name="T11" fmla="*/ 34 h 95"/>
                <a:gd name="T12" fmla="*/ 69 w 69"/>
                <a:gd name="T1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95">
                  <a:moveTo>
                    <a:pt x="69" y="60"/>
                  </a:moveTo>
                  <a:cubicBezTo>
                    <a:pt x="69" y="79"/>
                    <a:pt x="54" y="95"/>
                    <a:pt x="34" y="95"/>
                  </a:cubicBezTo>
                  <a:cubicBezTo>
                    <a:pt x="15" y="95"/>
                    <a:pt x="0" y="79"/>
                    <a:pt x="0" y="6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4" y="0"/>
                    <a:pt x="69" y="15"/>
                    <a:pt x="69" y="34"/>
                  </a:cubicBezTo>
                  <a:lnTo>
                    <a:pt x="69" y="6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2728">
              <a:extLst>
                <a:ext uri="{FF2B5EF4-FFF2-40B4-BE49-F238E27FC236}">
                  <a16:creationId xmlns:a16="http://schemas.microsoft.com/office/drawing/2014/main" id="{F71C89ED-E10A-45FC-9B89-3FEEE8A1F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1684" y="9969299"/>
              <a:ext cx="111392" cy="150381"/>
            </a:xfrm>
            <a:custGeom>
              <a:avLst/>
              <a:gdLst>
                <a:gd name="T0" fmla="*/ 69 w 69"/>
                <a:gd name="T1" fmla="*/ 60 h 95"/>
                <a:gd name="T2" fmla="*/ 34 w 69"/>
                <a:gd name="T3" fmla="*/ 95 h 95"/>
                <a:gd name="T4" fmla="*/ 0 w 69"/>
                <a:gd name="T5" fmla="*/ 60 h 95"/>
                <a:gd name="T6" fmla="*/ 0 w 69"/>
                <a:gd name="T7" fmla="*/ 35 h 95"/>
                <a:gd name="T8" fmla="*/ 34 w 69"/>
                <a:gd name="T9" fmla="*/ 0 h 95"/>
                <a:gd name="T10" fmla="*/ 69 w 69"/>
                <a:gd name="T11" fmla="*/ 35 h 95"/>
                <a:gd name="T12" fmla="*/ 69 w 69"/>
                <a:gd name="T1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95">
                  <a:moveTo>
                    <a:pt x="69" y="60"/>
                  </a:moveTo>
                  <a:cubicBezTo>
                    <a:pt x="69" y="80"/>
                    <a:pt x="54" y="95"/>
                    <a:pt x="34" y="95"/>
                  </a:cubicBezTo>
                  <a:cubicBezTo>
                    <a:pt x="15" y="95"/>
                    <a:pt x="0" y="80"/>
                    <a:pt x="0" y="6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lnTo>
                    <a:pt x="69" y="6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2729">
              <a:extLst>
                <a:ext uri="{FF2B5EF4-FFF2-40B4-BE49-F238E27FC236}">
                  <a16:creationId xmlns:a16="http://schemas.microsoft.com/office/drawing/2014/main" id="{02518471-73DD-4990-B98E-B6314FA08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8897" y="10197651"/>
              <a:ext cx="111392" cy="144810"/>
            </a:xfrm>
            <a:custGeom>
              <a:avLst/>
              <a:gdLst>
                <a:gd name="T0" fmla="*/ 70 w 70"/>
                <a:gd name="T1" fmla="*/ 61 h 95"/>
                <a:gd name="T2" fmla="*/ 35 w 70"/>
                <a:gd name="T3" fmla="*/ 95 h 95"/>
                <a:gd name="T4" fmla="*/ 0 w 70"/>
                <a:gd name="T5" fmla="*/ 61 h 95"/>
                <a:gd name="T6" fmla="*/ 0 w 70"/>
                <a:gd name="T7" fmla="*/ 35 h 95"/>
                <a:gd name="T8" fmla="*/ 35 w 70"/>
                <a:gd name="T9" fmla="*/ 0 h 95"/>
                <a:gd name="T10" fmla="*/ 70 w 70"/>
                <a:gd name="T11" fmla="*/ 35 h 95"/>
                <a:gd name="T12" fmla="*/ 70 w 70"/>
                <a:gd name="T13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95">
                  <a:moveTo>
                    <a:pt x="70" y="61"/>
                  </a:moveTo>
                  <a:cubicBezTo>
                    <a:pt x="70" y="80"/>
                    <a:pt x="54" y="95"/>
                    <a:pt x="35" y="95"/>
                  </a:cubicBezTo>
                  <a:cubicBezTo>
                    <a:pt x="16" y="95"/>
                    <a:pt x="0" y="80"/>
                    <a:pt x="0" y="6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70" y="16"/>
                    <a:pt x="70" y="35"/>
                  </a:cubicBezTo>
                  <a:lnTo>
                    <a:pt x="70" y="6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2730">
              <a:extLst>
                <a:ext uri="{FF2B5EF4-FFF2-40B4-BE49-F238E27FC236}">
                  <a16:creationId xmlns:a16="http://schemas.microsoft.com/office/drawing/2014/main" id="{A36AF792-5A33-4044-B7AC-691E571EB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39" y="10866005"/>
              <a:ext cx="50128" cy="144810"/>
            </a:xfrm>
            <a:custGeom>
              <a:avLst/>
              <a:gdLst>
                <a:gd name="T0" fmla="*/ 0 w 33"/>
                <a:gd name="T1" fmla="*/ 33 h 93"/>
                <a:gd name="T2" fmla="*/ 0 w 33"/>
                <a:gd name="T3" fmla="*/ 59 h 93"/>
                <a:gd name="T4" fmla="*/ 33 w 33"/>
                <a:gd name="T5" fmla="*/ 93 h 93"/>
                <a:gd name="T6" fmla="*/ 30 w 33"/>
                <a:gd name="T7" fmla="*/ 2 h 93"/>
                <a:gd name="T8" fmla="*/ 25 w 33"/>
                <a:gd name="T9" fmla="*/ 0 h 93"/>
                <a:gd name="T10" fmla="*/ 0 w 33"/>
                <a:gd name="T11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93">
                  <a:moveTo>
                    <a:pt x="0" y="33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77"/>
                    <a:pt x="15" y="92"/>
                    <a:pt x="33" y="9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1"/>
                    <a:pt x="27" y="1"/>
                    <a:pt x="25" y="0"/>
                  </a:cubicBezTo>
                  <a:cubicBezTo>
                    <a:pt x="11" y="4"/>
                    <a:pt x="0" y="17"/>
                    <a:pt x="0" y="3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2731">
              <a:extLst>
                <a:ext uri="{FF2B5EF4-FFF2-40B4-BE49-F238E27FC236}">
                  <a16:creationId xmlns:a16="http://schemas.microsoft.com/office/drawing/2014/main" id="{E59FC39D-52C3-40E5-8DB7-A20AA8D83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554" y="11272588"/>
              <a:ext cx="50128" cy="144810"/>
            </a:xfrm>
            <a:custGeom>
              <a:avLst/>
              <a:gdLst>
                <a:gd name="T0" fmla="*/ 33 w 33"/>
                <a:gd name="T1" fmla="*/ 33 h 93"/>
                <a:gd name="T2" fmla="*/ 33 w 33"/>
                <a:gd name="T3" fmla="*/ 58 h 93"/>
                <a:gd name="T4" fmla="*/ 0 w 33"/>
                <a:gd name="T5" fmla="*/ 93 h 93"/>
                <a:gd name="T6" fmla="*/ 3 w 33"/>
                <a:gd name="T7" fmla="*/ 2 h 93"/>
                <a:gd name="T8" fmla="*/ 7 w 33"/>
                <a:gd name="T9" fmla="*/ 0 h 93"/>
                <a:gd name="T10" fmla="*/ 33 w 33"/>
                <a:gd name="T11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93">
                  <a:moveTo>
                    <a:pt x="33" y="33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3" y="77"/>
                    <a:pt x="18" y="92"/>
                    <a:pt x="0" y="9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22" y="4"/>
                    <a:pt x="33" y="17"/>
                    <a:pt x="33" y="3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2732">
              <a:extLst>
                <a:ext uri="{FF2B5EF4-FFF2-40B4-BE49-F238E27FC236}">
                  <a16:creationId xmlns:a16="http://schemas.microsoft.com/office/drawing/2014/main" id="{7C7A44EC-558C-431D-A55B-616AF3AFD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632" y="10609802"/>
              <a:ext cx="105824" cy="150381"/>
            </a:xfrm>
            <a:custGeom>
              <a:avLst/>
              <a:gdLst>
                <a:gd name="T0" fmla="*/ 70 w 70"/>
                <a:gd name="T1" fmla="*/ 60 h 95"/>
                <a:gd name="T2" fmla="*/ 35 w 70"/>
                <a:gd name="T3" fmla="*/ 95 h 95"/>
                <a:gd name="T4" fmla="*/ 0 w 70"/>
                <a:gd name="T5" fmla="*/ 60 h 95"/>
                <a:gd name="T6" fmla="*/ 0 w 70"/>
                <a:gd name="T7" fmla="*/ 35 h 95"/>
                <a:gd name="T8" fmla="*/ 35 w 70"/>
                <a:gd name="T9" fmla="*/ 0 h 95"/>
                <a:gd name="T10" fmla="*/ 70 w 70"/>
                <a:gd name="T11" fmla="*/ 35 h 95"/>
                <a:gd name="T12" fmla="*/ 70 w 70"/>
                <a:gd name="T1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95">
                  <a:moveTo>
                    <a:pt x="70" y="60"/>
                  </a:moveTo>
                  <a:cubicBezTo>
                    <a:pt x="70" y="79"/>
                    <a:pt x="54" y="95"/>
                    <a:pt x="35" y="95"/>
                  </a:cubicBezTo>
                  <a:cubicBezTo>
                    <a:pt x="16" y="95"/>
                    <a:pt x="0" y="79"/>
                    <a:pt x="0" y="6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4" y="0"/>
                    <a:pt x="70" y="15"/>
                    <a:pt x="70" y="35"/>
                  </a:cubicBezTo>
                  <a:lnTo>
                    <a:pt x="70" y="6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2733">
              <a:extLst>
                <a:ext uri="{FF2B5EF4-FFF2-40B4-BE49-F238E27FC236}">
                  <a16:creationId xmlns:a16="http://schemas.microsoft.com/office/drawing/2014/main" id="{A87497FE-E02A-4E1E-9AE6-644608B5A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0416" y="10381450"/>
              <a:ext cx="111392" cy="150381"/>
            </a:xfrm>
            <a:custGeom>
              <a:avLst/>
              <a:gdLst>
                <a:gd name="T0" fmla="*/ 70 w 70"/>
                <a:gd name="T1" fmla="*/ 60 h 95"/>
                <a:gd name="T2" fmla="*/ 35 w 70"/>
                <a:gd name="T3" fmla="*/ 95 h 95"/>
                <a:gd name="T4" fmla="*/ 0 w 70"/>
                <a:gd name="T5" fmla="*/ 60 h 95"/>
                <a:gd name="T6" fmla="*/ 0 w 70"/>
                <a:gd name="T7" fmla="*/ 34 h 95"/>
                <a:gd name="T8" fmla="*/ 35 w 70"/>
                <a:gd name="T9" fmla="*/ 0 h 95"/>
                <a:gd name="T10" fmla="*/ 70 w 70"/>
                <a:gd name="T11" fmla="*/ 34 h 95"/>
                <a:gd name="T12" fmla="*/ 70 w 70"/>
                <a:gd name="T1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95">
                  <a:moveTo>
                    <a:pt x="70" y="60"/>
                  </a:moveTo>
                  <a:cubicBezTo>
                    <a:pt x="70" y="79"/>
                    <a:pt x="54" y="95"/>
                    <a:pt x="35" y="95"/>
                  </a:cubicBezTo>
                  <a:cubicBezTo>
                    <a:pt x="16" y="95"/>
                    <a:pt x="0" y="79"/>
                    <a:pt x="0" y="6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4" y="0"/>
                    <a:pt x="70" y="15"/>
                    <a:pt x="70" y="34"/>
                  </a:cubicBezTo>
                  <a:lnTo>
                    <a:pt x="70" y="6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2734">
              <a:extLst>
                <a:ext uri="{FF2B5EF4-FFF2-40B4-BE49-F238E27FC236}">
                  <a16:creationId xmlns:a16="http://schemas.microsoft.com/office/drawing/2014/main" id="{DC6B9CDF-401E-41FD-AB7B-87197AC80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630" y="10548538"/>
              <a:ext cx="105824" cy="150381"/>
            </a:xfrm>
            <a:custGeom>
              <a:avLst/>
              <a:gdLst>
                <a:gd name="T0" fmla="*/ 69 w 69"/>
                <a:gd name="T1" fmla="*/ 60 h 94"/>
                <a:gd name="T2" fmla="*/ 35 w 69"/>
                <a:gd name="T3" fmla="*/ 94 h 94"/>
                <a:gd name="T4" fmla="*/ 0 w 69"/>
                <a:gd name="T5" fmla="*/ 60 h 94"/>
                <a:gd name="T6" fmla="*/ 0 w 69"/>
                <a:gd name="T7" fmla="*/ 34 h 94"/>
                <a:gd name="T8" fmla="*/ 35 w 69"/>
                <a:gd name="T9" fmla="*/ 0 h 94"/>
                <a:gd name="T10" fmla="*/ 69 w 69"/>
                <a:gd name="T11" fmla="*/ 34 h 94"/>
                <a:gd name="T12" fmla="*/ 69 w 69"/>
                <a:gd name="T13" fmla="*/ 6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94">
                  <a:moveTo>
                    <a:pt x="69" y="60"/>
                  </a:moveTo>
                  <a:cubicBezTo>
                    <a:pt x="69" y="79"/>
                    <a:pt x="54" y="94"/>
                    <a:pt x="35" y="94"/>
                  </a:cubicBezTo>
                  <a:cubicBezTo>
                    <a:pt x="15" y="94"/>
                    <a:pt x="0" y="79"/>
                    <a:pt x="0" y="6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54" y="0"/>
                    <a:pt x="69" y="15"/>
                    <a:pt x="69" y="34"/>
                  </a:cubicBezTo>
                  <a:lnTo>
                    <a:pt x="69" y="6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2735">
              <a:extLst>
                <a:ext uri="{FF2B5EF4-FFF2-40B4-BE49-F238E27FC236}">
                  <a16:creationId xmlns:a16="http://schemas.microsoft.com/office/drawing/2014/main" id="{6C388BD3-C0C0-4187-BFC1-2E76F483D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846" y="10788030"/>
              <a:ext cx="105824" cy="150381"/>
            </a:xfrm>
            <a:custGeom>
              <a:avLst/>
              <a:gdLst>
                <a:gd name="T0" fmla="*/ 69 w 69"/>
                <a:gd name="T1" fmla="*/ 60 h 95"/>
                <a:gd name="T2" fmla="*/ 34 w 69"/>
                <a:gd name="T3" fmla="*/ 95 h 95"/>
                <a:gd name="T4" fmla="*/ 0 w 69"/>
                <a:gd name="T5" fmla="*/ 60 h 95"/>
                <a:gd name="T6" fmla="*/ 0 w 69"/>
                <a:gd name="T7" fmla="*/ 35 h 95"/>
                <a:gd name="T8" fmla="*/ 34 w 69"/>
                <a:gd name="T9" fmla="*/ 0 h 95"/>
                <a:gd name="T10" fmla="*/ 69 w 69"/>
                <a:gd name="T11" fmla="*/ 35 h 95"/>
                <a:gd name="T12" fmla="*/ 69 w 69"/>
                <a:gd name="T1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95">
                  <a:moveTo>
                    <a:pt x="69" y="60"/>
                  </a:moveTo>
                  <a:cubicBezTo>
                    <a:pt x="69" y="80"/>
                    <a:pt x="53" y="95"/>
                    <a:pt x="34" y="95"/>
                  </a:cubicBezTo>
                  <a:cubicBezTo>
                    <a:pt x="15" y="95"/>
                    <a:pt x="0" y="80"/>
                    <a:pt x="0" y="6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3" y="0"/>
                    <a:pt x="69" y="16"/>
                    <a:pt x="69" y="35"/>
                  </a:cubicBezTo>
                  <a:lnTo>
                    <a:pt x="69" y="6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2736">
              <a:extLst>
                <a:ext uri="{FF2B5EF4-FFF2-40B4-BE49-F238E27FC236}">
                  <a16:creationId xmlns:a16="http://schemas.microsoft.com/office/drawing/2014/main" id="{52F6275F-0A21-4EAA-A835-9C8C10E8E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740" y="9317652"/>
              <a:ext cx="690632" cy="194938"/>
            </a:xfrm>
            <a:custGeom>
              <a:avLst/>
              <a:gdLst>
                <a:gd name="T0" fmla="*/ 2 w 124"/>
                <a:gd name="T1" fmla="*/ 35 h 35"/>
                <a:gd name="T2" fmla="*/ 0 w 124"/>
                <a:gd name="T3" fmla="*/ 26 h 35"/>
                <a:gd name="T4" fmla="*/ 122 w 124"/>
                <a:gd name="T5" fmla="*/ 0 h 35"/>
                <a:gd name="T6" fmla="*/ 124 w 124"/>
                <a:gd name="T7" fmla="*/ 9 h 35"/>
                <a:gd name="T8" fmla="*/ 2 w 12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5">
                  <a:moveTo>
                    <a:pt x="2" y="35"/>
                  </a:moveTo>
                  <a:lnTo>
                    <a:pt x="0" y="26"/>
                  </a:lnTo>
                  <a:lnTo>
                    <a:pt x="122" y="0"/>
                  </a:lnTo>
                  <a:lnTo>
                    <a:pt x="124" y="9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F1C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2737">
              <a:extLst>
                <a:ext uri="{FF2B5EF4-FFF2-40B4-BE49-F238E27FC236}">
                  <a16:creationId xmlns:a16="http://schemas.microsoft.com/office/drawing/2014/main" id="{7979DF51-3134-4A49-B6B7-5E52FBFBA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524" y="8755123"/>
              <a:ext cx="529115" cy="545822"/>
            </a:xfrm>
            <a:custGeom>
              <a:avLst/>
              <a:gdLst>
                <a:gd name="T0" fmla="*/ 0 w 95"/>
                <a:gd name="T1" fmla="*/ 6 h 98"/>
                <a:gd name="T2" fmla="*/ 7 w 95"/>
                <a:gd name="T3" fmla="*/ 0 h 98"/>
                <a:gd name="T4" fmla="*/ 95 w 95"/>
                <a:gd name="T5" fmla="*/ 92 h 98"/>
                <a:gd name="T6" fmla="*/ 89 w 95"/>
                <a:gd name="T7" fmla="*/ 98 h 98"/>
                <a:gd name="T8" fmla="*/ 0 w 95"/>
                <a:gd name="T9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8">
                  <a:moveTo>
                    <a:pt x="0" y="6"/>
                  </a:moveTo>
                  <a:lnTo>
                    <a:pt x="7" y="0"/>
                  </a:lnTo>
                  <a:lnTo>
                    <a:pt x="95" y="92"/>
                  </a:lnTo>
                  <a:lnTo>
                    <a:pt x="89" y="9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1C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2738">
              <a:extLst>
                <a:ext uri="{FF2B5EF4-FFF2-40B4-BE49-F238E27FC236}">
                  <a16:creationId xmlns:a16="http://schemas.microsoft.com/office/drawing/2014/main" id="{937B577D-2EC1-4F80-8728-0B77BC7EC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790" y="8833098"/>
              <a:ext cx="378734" cy="634936"/>
            </a:xfrm>
            <a:custGeom>
              <a:avLst/>
              <a:gdLst>
                <a:gd name="T0" fmla="*/ 59 w 68"/>
                <a:gd name="T1" fmla="*/ 0 h 114"/>
                <a:gd name="T2" fmla="*/ 68 w 68"/>
                <a:gd name="T3" fmla="*/ 4 h 114"/>
                <a:gd name="T4" fmla="*/ 9 w 68"/>
                <a:gd name="T5" fmla="*/ 114 h 114"/>
                <a:gd name="T6" fmla="*/ 0 w 68"/>
                <a:gd name="T7" fmla="*/ 109 h 114"/>
                <a:gd name="T8" fmla="*/ 59 w 6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4">
                  <a:moveTo>
                    <a:pt x="59" y="0"/>
                  </a:moveTo>
                  <a:lnTo>
                    <a:pt x="68" y="4"/>
                  </a:lnTo>
                  <a:lnTo>
                    <a:pt x="9" y="114"/>
                  </a:lnTo>
                  <a:lnTo>
                    <a:pt x="0" y="10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1C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2739">
              <a:extLst>
                <a:ext uri="{FF2B5EF4-FFF2-40B4-BE49-F238E27FC236}">
                  <a16:creationId xmlns:a16="http://schemas.microsoft.com/office/drawing/2014/main" id="{A193AF76-9F6C-409C-9B8E-1805038D9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713" y="9289806"/>
              <a:ext cx="417723" cy="423291"/>
            </a:xfrm>
            <a:custGeom>
              <a:avLst/>
              <a:gdLst>
                <a:gd name="T0" fmla="*/ 228 w 268"/>
                <a:gd name="T1" fmla="*/ 66 h 271"/>
                <a:gd name="T2" fmla="*/ 205 w 268"/>
                <a:gd name="T3" fmla="*/ 233 h 271"/>
                <a:gd name="T4" fmla="*/ 39 w 268"/>
                <a:gd name="T5" fmla="*/ 205 h 271"/>
                <a:gd name="T6" fmla="*/ 62 w 268"/>
                <a:gd name="T7" fmla="*/ 38 h 271"/>
                <a:gd name="T8" fmla="*/ 228 w 268"/>
                <a:gd name="T9" fmla="*/ 6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271">
                  <a:moveTo>
                    <a:pt x="228" y="66"/>
                  </a:moveTo>
                  <a:cubicBezTo>
                    <a:pt x="268" y="119"/>
                    <a:pt x="258" y="194"/>
                    <a:pt x="205" y="233"/>
                  </a:cubicBezTo>
                  <a:cubicBezTo>
                    <a:pt x="153" y="271"/>
                    <a:pt x="79" y="259"/>
                    <a:pt x="39" y="205"/>
                  </a:cubicBezTo>
                  <a:cubicBezTo>
                    <a:pt x="0" y="151"/>
                    <a:pt x="10" y="76"/>
                    <a:pt x="62" y="38"/>
                  </a:cubicBezTo>
                  <a:cubicBezTo>
                    <a:pt x="114" y="0"/>
                    <a:pt x="189" y="12"/>
                    <a:pt x="228" y="66"/>
                  </a:cubicBezTo>
                  <a:close/>
                </a:path>
              </a:pathLst>
            </a:custGeom>
            <a:solidFill>
              <a:srgbClr val="F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2740">
              <a:extLst>
                <a:ext uri="{FF2B5EF4-FFF2-40B4-BE49-F238E27FC236}">
                  <a16:creationId xmlns:a16="http://schemas.microsoft.com/office/drawing/2014/main" id="{8B3B8CBE-F404-486B-BA28-6205DCFC0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575" y="8604742"/>
              <a:ext cx="350887" cy="350887"/>
            </a:xfrm>
            <a:custGeom>
              <a:avLst/>
              <a:gdLst>
                <a:gd name="T0" fmla="*/ 190 w 223"/>
                <a:gd name="T1" fmla="*/ 55 h 225"/>
                <a:gd name="T2" fmla="*/ 171 w 223"/>
                <a:gd name="T3" fmla="*/ 193 h 225"/>
                <a:gd name="T4" fmla="*/ 33 w 223"/>
                <a:gd name="T5" fmla="*/ 170 h 225"/>
                <a:gd name="T6" fmla="*/ 52 w 223"/>
                <a:gd name="T7" fmla="*/ 32 h 225"/>
                <a:gd name="T8" fmla="*/ 190 w 223"/>
                <a:gd name="T9" fmla="*/ 5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25">
                  <a:moveTo>
                    <a:pt x="190" y="55"/>
                  </a:moveTo>
                  <a:cubicBezTo>
                    <a:pt x="223" y="99"/>
                    <a:pt x="214" y="161"/>
                    <a:pt x="171" y="193"/>
                  </a:cubicBezTo>
                  <a:cubicBezTo>
                    <a:pt x="128" y="225"/>
                    <a:pt x="66" y="215"/>
                    <a:pt x="33" y="170"/>
                  </a:cubicBezTo>
                  <a:cubicBezTo>
                    <a:pt x="0" y="126"/>
                    <a:pt x="9" y="64"/>
                    <a:pt x="52" y="32"/>
                  </a:cubicBezTo>
                  <a:cubicBezTo>
                    <a:pt x="95" y="0"/>
                    <a:pt x="157" y="10"/>
                    <a:pt x="190" y="55"/>
                  </a:cubicBezTo>
                  <a:close/>
                </a:path>
              </a:pathLst>
            </a:custGeom>
            <a:solidFill>
              <a:srgbClr val="F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2741">
              <a:extLst>
                <a:ext uri="{FF2B5EF4-FFF2-40B4-BE49-F238E27FC236}">
                  <a16:creationId xmlns:a16="http://schemas.microsoft.com/office/drawing/2014/main" id="{1DBAD243-4E53-4409-A8C6-69DAB2DD3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701" y="9044743"/>
              <a:ext cx="529115" cy="534683"/>
            </a:xfrm>
            <a:custGeom>
              <a:avLst/>
              <a:gdLst>
                <a:gd name="T0" fmla="*/ 288 w 338"/>
                <a:gd name="T1" fmla="*/ 83 h 342"/>
                <a:gd name="T2" fmla="*/ 260 w 338"/>
                <a:gd name="T3" fmla="*/ 294 h 342"/>
                <a:gd name="T4" fmla="*/ 50 w 338"/>
                <a:gd name="T5" fmla="*/ 259 h 342"/>
                <a:gd name="T6" fmla="*/ 79 w 338"/>
                <a:gd name="T7" fmla="*/ 48 h 342"/>
                <a:gd name="T8" fmla="*/ 288 w 338"/>
                <a:gd name="T9" fmla="*/ 8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342">
                  <a:moveTo>
                    <a:pt x="288" y="83"/>
                  </a:moveTo>
                  <a:cubicBezTo>
                    <a:pt x="338" y="151"/>
                    <a:pt x="325" y="245"/>
                    <a:pt x="260" y="294"/>
                  </a:cubicBezTo>
                  <a:cubicBezTo>
                    <a:pt x="194" y="342"/>
                    <a:pt x="100" y="326"/>
                    <a:pt x="50" y="259"/>
                  </a:cubicBezTo>
                  <a:cubicBezTo>
                    <a:pt x="0" y="191"/>
                    <a:pt x="13" y="97"/>
                    <a:pt x="79" y="48"/>
                  </a:cubicBezTo>
                  <a:cubicBezTo>
                    <a:pt x="145" y="0"/>
                    <a:pt x="238" y="15"/>
                    <a:pt x="288" y="83"/>
                  </a:cubicBezTo>
                  <a:close/>
                </a:path>
              </a:pathLst>
            </a:custGeom>
            <a:solidFill>
              <a:srgbClr val="F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2742">
              <a:extLst>
                <a:ext uri="{FF2B5EF4-FFF2-40B4-BE49-F238E27FC236}">
                  <a16:creationId xmlns:a16="http://schemas.microsoft.com/office/drawing/2014/main" id="{3C8AF623-C229-4408-AA5E-B4E5E5D70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964" y="9206260"/>
              <a:ext cx="211645" cy="150381"/>
            </a:xfrm>
            <a:custGeom>
              <a:avLst/>
              <a:gdLst>
                <a:gd name="T0" fmla="*/ 0 w 38"/>
                <a:gd name="T1" fmla="*/ 3 h 27"/>
                <a:gd name="T2" fmla="*/ 2 w 38"/>
                <a:gd name="T3" fmla="*/ 0 h 27"/>
                <a:gd name="T4" fmla="*/ 38 w 38"/>
                <a:gd name="T5" fmla="*/ 24 h 27"/>
                <a:gd name="T6" fmla="*/ 36 w 38"/>
                <a:gd name="T7" fmla="*/ 27 h 27"/>
                <a:gd name="T8" fmla="*/ 0 w 3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0" y="3"/>
                  </a:moveTo>
                  <a:lnTo>
                    <a:pt x="2" y="0"/>
                  </a:lnTo>
                  <a:lnTo>
                    <a:pt x="38" y="24"/>
                  </a:lnTo>
                  <a:lnTo>
                    <a:pt x="36" y="2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1C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2743">
              <a:extLst>
                <a:ext uri="{FF2B5EF4-FFF2-40B4-BE49-F238E27FC236}">
                  <a16:creationId xmlns:a16="http://schemas.microsoft.com/office/drawing/2014/main" id="{B279EEA1-29C8-4C73-ADA1-330137705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623" y="9067021"/>
              <a:ext cx="55696" cy="239495"/>
            </a:xfrm>
            <a:custGeom>
              <a:avLst/>
              <a:gdLst>
                <a:gd name="T0" fmla="*/ 10 w 10"/>
                <a:gd name="T1" fmla="*/ 42 h 43"/>
                <a:gd name="T2" fmla="*/ 7 w 10"/>
                <a:gd name="T3" fmla="*/ 43 h 43"/>
                <a:gd name="T4" fmla="*/ 0 w 10"/>
                <a:gd name="T5" fmla="*/ 1 h 43"/>
                <a:gd name="T6" fmla="*/ 3 w 10"/>
                <a:gd name="T7" fmla="*/ 0 h 43"/>
                <a:gd name="T8" fmla="*/ 10 w 10"/>
                <a:gd name="T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3">
                  <a:moveTo>
                    <a:pt x="10" y="42"/>
                  </a:moveTo>
                  <a:lnTo>
                    <a:pt x="7" y="43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F1C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2744">
              <a:extLst>
                <a:ext uri="{FF2B5EF4-FFF2-40B4-BE49-F238E27FC236}">
                  <a16:creationId xmlns:a16="http://schemas.microsoft.com/office/drawing/2014/main" id="{1B64AC9E-02CB-4D37-AC8D-CE75EDE15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685" y="9044743"/>
              <a:ext cx="189367" cy="161521"/>
            </a:xfrm>
            <a:custGeom>
              <a:avLst/>
              <a:gdLst>
                <a:gd name="T0" fmla="*/ 2 w 34"/>
                <a:gd name="T1" fmla="*/ 29 h 29"/>
                <a:gd name="T2" fmla="*/ 0 w 34"/>
                <a:gd name="T3" fmla="*/ 26 h 29"/>
                <a:gd name="T4" fmla="*/ 32 w 34"/>
                <a:gd name="T5" fmla="*/ 0 h 29"/>
                <a:gd name="T6" fmla="*/ 34 w 34"/>
                <a:gd name="T7" fmla="*/ 2 h 29"/>
                <a:gd name="T8" fmla="*/ 2 w 3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9">
                  <a:moveTo>
                    <a:pt x="2" y="29"/>
                  </a:moveTo>
                  <a:lnTo>
                    <a:pt x="0" y="26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1C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2745">
              <a:extLst>
                <a:ext uri="{FF2B5EF4-FFF2-40B4-BE49-F238E27FC236}">
                  <a16:creationId xmlns:a16="http://schemas.microsoft.com/office/drawing/2014/main" id="{BE7C77F3-E78D-4A4E-B230-CAFDF902D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345" y="9284235"/>
              <a:ext cx="139242" cy="144810"/>
            </a:xfrm>
            <a:custGeom>
              <a:avLst/>
              <a:gdLst>
                <a:gd name="T0" fmla="*/ 24 w 91"/>
                <a:gd name="T1" fmla="*/ 12 h 92"/>
                <a:gd name="T2" fmla="*/ 79 w 91"/>
                <a:gd name="T3" fmla="*/ 25 h 92"/>
                <a:gd name="T4" fmla="*/ 67 w 91"/>
                <a:gd name="T5" fmla="*/ 81 h 92"/>
                <a:gd name="T6" fmla="*/ 12 w 91"/>
                <a:gd name="T7" fmla="*/ 67 h 92"/>
                <a:gd name="T8" fmla="*/ 24 w 91"/>
                <a:gd name="T9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24" y="12"/>
                  </a:moveTo>
                  <a:cubicBezTo>
                    <a:pt x="42" y="0"/>
                    <a:pt x="67" y="6"/>
                    <a:pt x="79" y="25"/>
                  </a:cubicBezTo>
                  <a:cubicBezTo>
                    <a:pt x="91" y="44"/>
                    <a:pt x="85" y="69"/>
                    <a:pt x="67" y="81"/>
                  </a:cubicBezTo>
                  <a:cubicBezTo>
                    <a:pt x="49" y="92"/>
                    <a:pt x="24" y="86"/>
                    <a:pt x="12" y="67"/>
                  </a:cubicBezTo>
                  <a:cubicBezTo>
                    <a:pt x="0" y="48"/>
                    <a:pt x="5" y="24"/>
                    <a:pt x="24" y="12"/>
                  </a:cubicBezTo>
                  <a:close/>
                </a:path>
              </a:pathLst>
            </a:custGeom>
            <a:solidFill>
              <a:srgbClr val="F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2746">
              <a:extLst>
                <a:ext uri="{FF2B5EF4-FFF2-40B4-BE49-F238E27FC236}">
                  <a16:creationId xmlns:a16="http://schemas.microsoft.com/office/drawing/2014/main" id="{6FBA9A31-0168-4A01-BC30-C2E4774D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560" y="9139425"/>
              <a:ext cx="116964" cy="116964"/>
            </a:xfrm>
            <a:custGeom>
              <a:avLst/>
              <a:gdLst>
                <a:gd name="T0" fmla="*/ 20 w 75"/>
                <a:gd name="T1" fmla="*/ 9 h 76"/>
                <a:gd name="T2" fmla="*/ 65 w 75"/>
                <a:gd name="T3" fmla="*/ 20 h 76"/>
                <a:gd name="T4" fmla="*/ 56 w 75"/>
                <a:gd name="T5" fmla="*/ 66 h 76"/>
                <a:gd name="T6" fmla="*/ 10 w 75"/>
                <a:gd name="T7" fmla="*/ 55 h 76"/>
                <a:gd name="T8" fmla="*/ 20 w 75"/>
                <a:gd name="T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20" y="9"/>
                  </a:moveTo>
                  <a:cubicBezTo>
                    <a:pt x="35" y="0"/>
                    <a:pt x="55" y="5"/>
                    <a:pt x="65" y="20"/>
                  </a:cubicBezTo>
                  <a:cubicBezTo>
                    <a:pt x="75" y="36"/>
                    <a:pt x="71" y="57"/>
                    <a:pt x="56" y="66"/>
                  </a:cubicBezTo>
                  <a:cubicBezTo>
                    <a:pt x="40" y="76"/>
                    <a:pt x="20" y="71"/>
                    <a:pt x="10" y="55"/>
                  </a:cubicBezTo>
                  <a:cubicBezTo>
                    <a:pt x="0" y="40"/>
                    <a:pt x="4" y="19"/>
                    <a:pt x="20" y="9"/>
                  </a:cubicBezTo>
                  <a:close/>
                </a:path>
              </a:pathLst>
            </a:custGeom>
            <a:solidFill>
              <a:srgbClr val="F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2747">
              <a:extLst>
                <a:ext uri="{FF2B5EF4-FFF2-40B4-BE49-F238E27FC236}">
                  <a16:creationId xmlns:a16="http://schemas.microsoft.com/office/drawing/2014/main" id="{B8171C86-123F-4685-8FD0-439018A8C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510" y="8933351"/>
              <a:ext cx="178228" cy="178228"/>
            </a:xfrm>
            <a:custGeom>
              <a:avLst/>
              <a:gdLst>
                <a:gd name="T0" fmla="*/ 30 w 114"/>
                <a:gd name="T1" fmla="*/ 14 h 115"/>
                <a:gd name="T2" fmla="*/ 99 w 114"/>
                <a:gd name="T3" fmla="*/ 31 h 115"/>
                <a:gd name="T4" fmla="*/ 85 w 114"/>
                <a:gd name="T5" fmla="*/ 101 h 115"/>
                <a:gd name="T6" fmla="*/ 15 w 114"/>
                <a:gd name="T7" fmla="*/ 84 h 115"/>
                <a:gd name="T8" fmla="*/ 30 w 114"/>
                <a:gd name="T9" fmla="*/ 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5">
                  <a:moveTo>
                    <a:pt x="30" y="14"/>
                  </a:moveTo>
                  <a:cubicBezTo>
                    <a:pt x="53" y="0"/>
                    <a:pt x="84" y="7"/>
                    <a:pt x="99" y="31"/>
                  </a:cubicBezTo>
                  <a:cubicBezTo>
                    <a:pt x="114" y="55"/>
                    <a:pt x="108" y="86"/>
                    <a:pt x="85" y="101"/>
                  </a:cubicBezTo>
                  <a:cubicBezTo>
                    <a:pt x="61" y="115"/>
                    <a:pt x="30" y="108"/>
                    <a:pt x="15" y="84"/>
                  </a:cubicBezTo>
                  <a:cubicBezTo>
                    <a:pt x="0" y="60"/>
                    <a:pt x="6" y="29"/>
                    <a:pt x="30" y="14"/>
                  </a:cubicBezTo>
                  <a:close/>
                </a:path>
              </a:pathLst>
            </a:custGeom>
            <a:solidFill>
              <a:srgbClr val="F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2748">
              <a:extLst>
                <a:ext uri="{FF2B5EF4-FFF2-40B4-BE49-F238E27FC236}">
                  <a16:creationId xmlns:a16="http://schemas.microsoft.com/office/drawing/2014/main" id="{EFA85266-0BE9-4BE8-8FDD-623FE49A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827" y="8025502"/>
              <a:ext cx="94685" cy="423291"/>
            </a:xfrm>
            <a:custGeom>
              <a:avLst/>
              <a:gdLst>
                <a:gd name="T0" fmla="*/ 17 w 17"/>
                <a:gd name="T1" fmla="*/ 75 h 76"/>
                <a:gd name="T2" fmla="*/ 12 w 17"/>
                <a:gd name="T3" fmla="*/ 76 h 76"/>
                <a:gd name="T4" fmla="*/ 0 w 17"/>
                <a:gd name="T5" fmla="*/ 1 h 76"/>
                <a:gd name="T6" fmla="*/ 5 w 17"/>
                <a:gd name="T7" fmla="*/ 0 h 76"/>
                <a:gd name="T8" fmla="*/ 17 w 17"/>
                <a:gd name="T9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6">
                  <a:moveTo>
                    <a:pt x="17" y="75"/>
                  </a:moveTo>
                  <a:lnTo>
                    <a:pt x="12" y="76"/>
                  </a:lnTo>
                  <a:lnTo>
                    <a:pt x="0" y="1"/>
                  </a:lnTo>
                  <a:lnTo>
                    <a:pt x="5" y="0"/>
                  </a:lnTo>
                  <a:lnTo>
                    <a:pt x="17" y="75"/>
                  </a:lnTo>
                  <a:close/>
                </a:path>
              </a:pathLst>
            </a:custGeom>
            <a:solidFill>
              <a:srgbClr val="F1C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2749">
              <a:extLst>
                <a:ext uri="{FF2B5EF4-FFF2-40B4-BE49-F238E27FC236}">
                  <a16:creationId xmlns:a16="http://schemas.microsoft.com/office/drawing/2014/main" id="{3875785A-ACD0-4D98-B373-598ACD41F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939" y="7980945"/>
              <a:ext cx="339748" cy="289620"/>
            </a:xfrm>
            <a:custGeom>
              <a:avLst/>
              <a:gdLst>
                <a:gd name="T0" fmla="*/ 4 w 61"/>
                <a:gd name="T1" fmla="*/ 52 h 52"/>
                <a:gd name="T2" fmla="*/ 0 w 61"/>
                <a:gd name="T3" fmla="*/ 48 h 52"/>
                <a:gd name="T4" fmla="*/ 57 w 61"/>
                <a:gd name="T5" fmla="*/ 0 h 52"/>
                <a:gd name="T6" fmla="*/ 61 w 61"/>
                <a:gd name="T7" fmla="*/ 4 h 52"/>
                <a:gd name="T8" fmla="*/ 4 w 61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2">
                  <a:moveTo>
                    <a:pt x="4" y="52"/>
                  </a:moveTo>
                  <a:lnTo>
                    <a:pt x="0" y="48"/>
                  </a:lnTo>
                  <a:lnTo>
                    <a:pt x="57" y="0"/>
                  </a:lnTo>
                  <a:lnTo>
                    <a:pt x="61" y="4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F1C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2750">
              <a:extLst>
                <a:ext uri="{FF2B5EF4-FFF2-40B4-BE49-F238E27FC236}">
                  <a16:creationId xmlns:a16="http://schemas.microsoft.com/office/drawing/2014/main" id="{ECD223EC-DE7B-4A24-AF5A-3544F8875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496" y="8276136"/>
              <a:ext cx="373166" cy="261774"/>
            </a:xfrm>
            <a:custGeom>
              <a:avLst/>
              <a:gdLst>
                <a:gd name="T0" fmla="*/ 0 w 67"/>
                <a:gd name="T1" fmla="*/ 5 h 47"/>
                <a:gd name="T2" fmla="*/ 3 w 67"/>
                <a:gd name="T3" fmla="*/ 0 h 47"/>
                <a:gd name="T4" fmla="*/ 67 w 67"/>
                <a:gd name="T5" fmla="*/ 42 h 47"/>
                <a:gd name="T6" fmla="*/ 64 w 67"/>
                <a:gd name="T7" fmla="*/ 47 h 47"/>
                <a:gd name="T8" fmla="*/ 0 w 67"/>
                <a:gd name="T9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7">
                  <a:moveTo>
                    <a:pt x="0" y="5"/>
                  </a:moveTo>
                  <a:lnTo>
                    <a:pt x="3" y="0"/>
                  </a:lnTo>
                  <a:lnTo>
                    <a:pt x="67" y="42"/>
                  </a:lnTo>
                  <a:lnTo>
                    <a:pt x="64" y="4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1C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2751">
              <a:extLst>
                <a:ext uri="{FF2B5EF4-FFF2-40B4-BE49-F238E27FC236}">
                  <a16:creationId xmlns:a16="http://schemas.microsoft.com/office/drawing/2014/main" id="{ED21EA58-ACBF-4D14-BA31-502B0ED2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270" y="8415375"/>
              <a:ext cx="256202" cy="250634"/>
            </a:xfrm>
            <a:custGeom>
              <a:avLst/>
              <a:gdLst>
                <a:gd name="T0" fmla="*/ 42 w 162"/>
                <a:gd name="T1" fmla="*/ 21 h 164"/>
                <a:gd name="T2" fmla="*/ 140 w 162"/>
                <a:gd name="T3" fmla="*/ 45 h 164"/>
                <a:gd name="T4" fmla="*/ 120 w 162"/>
                <a:gd name="T5" fmla="*/ 143 h 164"/>
                <a:gd name="T6" fmla="*/ 21 w 162"/>
                <a:gd name="T7" fmla="*/ 120 h 164"/>
                <a:gd name="T8" fmla="*/ 42 w 162"/>
                <a:gd name="T9" fmla="*/ 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64">
                  <a:moveTo>
                    <a:pt x="42" y="21"/>
                  </a:moveTo>
                  <a:cubicBezTo>
                    <a:pt x="75" y="0"/>
                    <a:pt x="119" y="11"/>
                    <a:pt x="140" y="45"/>
                  </a:cubicBezTo>
                  <a:cubicBezTo>
                    <a:pt x="162" y="79"/>
                    <a:pt x="152" y="123"/>
                    <a:pt x="120" y="143"/>
                  </a:cubicBezTo>
                  <a:cubicBezTo>
                    <a:pt x="87" y="164"/>
                    <a:pt x="43" y="153"/>
                    <a:pt x="21" y="120"/>
                  </a:cubicBezTo>
                  <a:cubicBezTo>
                    <a:pt x="0" y="86"/>
                    <a:pt x="9" y="42"/>
                    <a:pt x="42" y="21"/>
                  </a:cubicBezTo>
                  <a:close/>
                </a:path>
              </a:pathLst>
            </a:custGeom>
            <a:solidFill>
              <a:srgbClr val="F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2752">
              <a:extLst>
                <a:ext uri="{FF2B5EF4-FFF2-40B4-BE49-F238E27FC236}">
                  <a16:creationId xmlns:a16="http://schemas.microsoft.com/office/drawing/2014/main" id="{601989ED-49C6-4D31-9307-6764C6083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826" y="8153605"/>
              <a:ext cx="211645" cy="211645"/>
            </a:xfrm>
            <a:custGeom>
              <a:avLst/>
              <a:gdLst>
                <a:gd name="T0" fmla="*/ 35 w 135"/>
                <a:gd name="T1" fmla="*/ 17 h 136"/>
                <a:gd name="T2" fmla="*/ 117 w 135"/>
                <a:gd name="T3" fmla="*/ 37 h 136"/>
                <a:gd name="T4" fmla="*/ 100 w 135"/>
                <a:gd name="T5" fmla="*/ 119 h 136"/>
                <a:gd name="T6" fmla="*/ 18 w 135"/>
                <a:gd name="T7" fmla="*/ 99 h 136"/>
                <a:gd name="T8" fmla="*/ 35 w 135"/>
                <a:gd name="T9" fmla="*/ 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35" y="17"/>
                  </a:moveTo>
                  <a:cubicBezTo>
                    <a:pt x="62" y="0"/>
                    <a:pt x="99" y="9"/>
                    <a:pt x="117" y="37"/>
                  </a:cubicBezTo>
                  <a:cubicBezTo>
                    <a:pt x="135" y="65"/>
                    <a:pt x="127" y="102"/>
                    <a:pt x="100" y="119"/>
                  </a:cubicBezTo>
                  <a:cubicBezTo>
                    <a:pt x="72" y="136"/>
                    <a:pt x="36" y="127"/>
                    <a:pt x="18" y="99"/>
                  </a:cubicBezTo>
                  <a:cubicBezTo>
                    <a:pt x="0" y="71"/>
                    <a:pt x="8" y="34"/>
                    <a:pt x="35" y="17"/>
                  </a:cubicBezTo>
                  <a:close/>
                </a:path>
              </a:pathLst>
            </a:custGeom>
            <a:solidFill>
              <a:srgbClr val="F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2753">
              <a:extLst>
                <a:ext uri="{FF2B5EF4-FFF2-40B4-BE49-F238E27FC236}">
                  <a16:creationId xmlns:a16="http://schemas.microsoft.com/office/drawing/2014/main" id="{087ACA75-0E39-4818-A979-D79C84F4D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306" y="7780439"/>
              <a:ext cx="317470" cy="323038"/>
            </a:xfrm>
            <a:custGeom>
              <a:avLst/>
              <a:gdLst>
                <a:gd name="T0" fmla="*/ 53 w 204"/>
                <a:gd name="T1" fmla="*/ 26 h 206"/>
                <a:gd name="T2" fmla="*/ 177 w 204"/>
                <a:gd name="T3" fmla="*/ 56 h 206"/>
                <a:gd name="T4" fmla="*/ 151 w 204"/>
                <a:gd name="T5" fmla="*/ 180 h 206"/>
                <a:gd name="T6" fmla="*/ 27 w 204"/>
                <a:gd name="T7" fmla="*/ 150 h 206"/>
                <a:gd name="T8" fmla="*/ 53 w 204"/>
                <a:gd name="T9" fmla="*/ 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06">
                  <a:moveTo>
                    <a:pt x="53" y="26"/>
                  </a:moveTo>
                  <a:cubicBezTo>
                    <a:pt x="95" y="0"/>
                    <a:pt x="150" y="13"/>
                    <a:pt x="177" y="56"/>
                  </a:cubicBezTo>
                  <a:cubicBezTo>
                    <a:pt x="204" y="98"/>
                    <a:pt x="193" y="154"/>
                    <a:pt x="151" y="180"/>
                  </a:cubicBezTo>
                  <a:cubicBezTo>
                    <a:pt x="109" y="206"/>
                    <a:pt x="54" y="193"/>
                    <a:pt x="27" y="150"/>
                  </a:cubicBezTo>
                  <a:cubicBezTo>
                    <a:pt x="0" y="108"/>
                    <a:pt x="12" y="52"/>
                    <a:pt x="53" y="26"/>
                  </a:cubicBezTo>
                  <a:close/>
                </a:path>
              </a:pathLst>
            </a:custGeom>
            <a:solidFill>
              <a:srgbClr val="F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2754">
              <a:extLst>
                <a:ext uri="{FF2B5EF4-FFF2-40B4-BE49-F238E27FC236}">
                  <a16:creationId xmlns:a16="http://schemas.microsoft.com/office/drawing/2014/main" id="{9E6DC0DE-323F-426D-B2C7-4D6479A70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628" y="7351581"/>
              <a:ext cx="740760" cy="913416"/>
            </a:xfrm>
            <a:custGeom>
              <a:avLst/>
              <a:gdLst>
                <a:gd name="T0" fmla="*/ 0 w 474"/>
                <a:gd name="T1" fmla="*/ 84 h 587"/>
                <a:gd name="T2" fmla="*/ 20 w 474"/>
                <a:gd name="T3" fmla="*/ 0 h 587"/>
                <a:gd name="T4" fmla="*/ 108 w 474"/>
                <a:gd name="T5" fmla="*/ 20 h 587"/>
                <a:gd name="T6" fmla="*/ 232 w 474"/>
                <a:gd name="T7" fmla="*/ 52 h 587"/>
                <a:gd name="T8" fmla="*/ 263 w 474"/>
                <a:gd name="T9" fmla="*/ 42 h 587"/>
                <a:gd name="T10" fmla="*/ 300 w 474"/>
                <a:gd name="T11" fmla="*/ 34 h 587"/>
                <a:gd name="T12" fmla="*/ 385 w 474"/>
                <a:gd name="T13" fmla="*/ 58 h 587"/>
                <a:gd name="T14" fmla="*/ 401 w 474"/>
                <a:gd name="T15" fmla="*/ 75 h 587"/>
                <a:gd name="T16" fmla="*/ 401 w 474"/>
                <a:gd name="T17" fmla="*/ 96 h 587"/>
                <a:gd name="T18" fmla="*/ 453 w 474"/>
                <a:gd name="T19" fmla="*/ 109 h 587"/>
                <a:gd name="T20" fmla="*/ 464 w 474"/>
                <a:gd name="T21" fmla="*/ 148 h 587"/>
                <a:gd name="T22" fmla="*/ 338 w 474"/>
                <a:gd name="T23" fmla="*/ 587 h 587"/>
                <a:gd name="T24" fmla="*/ 0 w 474"/>
                <a:gd name="T25" fmla="*/ 8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4" h="587">
                  <a:moveTo>
                    <a:pt x="0" y="84"/>
                  </a:moveTo>
                  <a:cubicBezTo>
                    <a:pt x="0" y="84"/>
                    <a:pt x="16" y="0"/>
                    <a:pt x="20" y="0"/>
                  </a:cubicBezTo>
                  <a:cubicBezTo>
                    <a:pt x="25" y="0"/>
                    <a:pt x="41" y="3"/>
                    <a:pt x="108" y="20"/>
                  </a:cubicBezTo>
                  <a:cubicBezTo>
                    <a:pt x="175" y="37"/>
                    <a:pt x="232" y="52"/>
                    <a:pt x="232" y="52"/>
                  </a:cubicBezTo>
                  <a:cubicBezTo>
                    <a:pt x="232" y="52"/>
                    <a:pt x="257" y="59"/>
                    <a:pt x="263" y="42"/>
                  </a:cubicBezTo>
                  <a:cubicBezTo>
                    <a:pt x="269" y="25"/>
                    <a:pt x="266" y="25"/>
                    <a:pt x="300" y="34"/>
                  </a:cubicBezTo>
                  <a:cubicBezTo>
                    <a:pt x="333" y="43"/>
                    <a:pt x="385" y="58"/>
                    <a:pt x="385" y="58"/>
                  </a:cubicBezTo>
                  <a:cubicBezTo>
                    <a:pt x="385" y="58"/>
                    <a:pt x="401" y="63"/>
                    <a:pt x="401" y="75"/>
                  </a:cubicBezTo>
                  <a:cubicBezTo>
                    <a:pt x="401" y="87"/>
                    <a:pt x="401" y="96"/>
                    <a:pt x="401" y="96"/>
                  </a:cubicBezTo>
                  <a:cubicBezTo>
                    <a:pt x="453" y="109"/>
                    <a:pt x="453" y="109"/>
                    <a:pt x="453" y="109"/>
                  </a:cubicBezTo>
                  <a:cubicBezTo>
                    <a:pt x="453" y="109"/>
                    <a:pt x="474" y="113"/>
                    <a:pt x="464" y="148"/>
                  </a:cubicBezTo>
                  <a:cubicBezTo>
                    <a:pt x="453" y="183"/>
                    <a:pt x="338" y="587"/>
                    <a:pt x="338" y="587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2755">
              <a:extLst>
                <a:ext uri="{FF2B5EF4-FFF2-40B4-BE49-F238E27FC236}">
                  <a16:creationId xmlns:a16="http://schemas.microsoft.com/office/drawing/2014/main" id="{25297A00-7597-4900-BA6D-1DDC1B439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6489" y="7340441"/>
              <a:ext cx="735189" cy="913416"/>
            </a:xfrm>
            <a:custGeom>
              <a:avLst/>
              <a:gdLst>
                <a:gd name="T0" fmla="*/ 0 w 474"/>
                <a:gd name="T1" fmla="*/ 83 h 587"/>
                <a:gd name="T2" fmla="*/ 20 w 474"/>
                <a:gd name="T3" fmla="*/ 0 h 587"/>
                <a:gd name="T4" fmla="*/ 108 w 474"/>
                <a:gd name="T5" fmla="*/ 19 h 587"/>
                <a:gd name="T6" fmla="*/ 233 w 474"/>
                <a:gd name="T7" fmla="*/ 51 h 587"/>
                <a:gd name="T8" fmla="*/ 263 w 474"/>
                <a:gd name="T9" fmla="*/ 41 h 587"/>
                <a:gd name="T10" fmla="*/ 300 w 474"/>
                <a:gd name="T11" fmla="*/ 33 h 587"/>
                <a:gd name="T12" fmla="*/ 385 w 474"/>
                <a:gd name="T13" fmla="*/ 57 h 587"/>
                <a:gd name="T14" fmla="*/ 401 w 474"/>
                <a:gd name="T15" fmla="*/ 74 h 587"/>
                <a:gd name="T16" fmla="*/ 401 w 474"/>
                <a:gd name="T17" fmla="*/ 95 h 587"/>
                <a:gd name="T18" fmla="*/ 454 w 474"/>
                <a:gd name="T19" fmla="*/ 108 h 587"/>
                <a:gd name="T20" fmla="*/ 464 w 474"/>
                <a:gd name="T21" fmla="*/ 147 h 587"/>
                <a:gd name="T22" fmla="*/ 338 w 474"/>
                <a:gd name="T23" fmla="*/ 587 h 587"/>
                <a:gd name="T24" fmla="*/ 0 w 474"/>
                <a:gd name="T25" fmla="*/ 83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4" h="587">
                  <a:moveTo>
                    <a:pt x="0" y="83"/>
                  </a:moveTo>
                  <a:cubicBezTo>
                    <a:pt x="0" y="83"/>
                    <a:pt x="16" y="0"/>
                    <a:pt x="20" y="0"/>
                  </a:cubicBezTo>
                  <a:cubicBezTo>
                    <a:pt x="25" y="0"/>
                    <a:pt x="41" y="2"/>
                    <a:pt x="108" y="19"/>
                  </a:cubicBezTo>
                  <a:cubicBezTo>
                    <a:pt x="176" y="36"/>
                    <a:pt x="233" y="51"/>
                    <a:pt x="233" y="51"/>
                  </a:cubicBezTo>
                  <a:cubicBezTo>
                    <a:pt x="233" y="51"/>
                    <a:pt x="258" y="58"/>
                    <a:pt x="263" y="41"/>
                  </a:cubicBezTo>
                  <a:cubicBezTo>
                    <a:pt x="269" y="25"/>
                    <a:pt x="266" y="25"/>
                    <a:pt x="300" y="33"/>
                  </a:cubicBezTo>
                  <a:cubicBezTo>
                    <a:pt x="334" y="42"/>
                    <a:pt x="385" y="57"/>
                    <a:pt x="385" y="57"/>
                  </a:cubicBezTo>
                  <a:cubicBezTo>
                    <a:pt x="385" y="57"/>
                    <a:pt x="401" y="63"/>
                    <a:pt x="401" y="74"/>
                  </a:cubicBezTo>
                  <a:cubicBezTo>
                    <a:pt x="401" y="86"/>
                    <a:pt x="401" y="95"/>
                    <a:pt x="401" y="95"/>
                  </a:cubicBezTo>
                  <a:cubicBezTo>
                    <a:pt x="454" y="108"/>
                    <a:pt x="454" y="108"/>
                    <a:pt x="454" y="108"/>
                  </a:cubicBezTo>
                  <a:cubicBezTo>
                    <a:pt x="454" y="108"/>
                    <a:pt x="474" y="112"/>
                    <a:pt x="464" y="147"/>
                  </a:cubicBezTo>
                  <a:cubicBezTo>
                    <a:pt x="454" y="183"/>
                    <a:pt x="338" y="587"/>
                    <a:pt x="338" y="587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1C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2756">
              <a:extLst>
                <a:ext uri="{FF2B5EF4-FFF2-40B4-BE49-F238E27FC236}">
                  <a16:creationId xmlns:a16="http://schemas.microsoft.com/office/drawing/2014/main" id="{C0242A67-BB75-48B7-BC38-616DFF212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3705" y="7373859"/>
              <a:ext cx="774178" cy="891138"/>
            </a:xfrm>
            <a:custGeom>
              <a:avLst/>
              <a:gdLst>
                <a:gd name="T0" fmla="*/ 499 w 499"/>
                <a:gd name="T1" fmla="*/ 543 h 573"/>
                <a:gd name="T2" fmla="*/ 416 w 499"/>
                <a:gd name="T3" fmla="*/ 149 h 573"/>
                <a:gd name="T4" fmla="*/ 393 w 499"/>
                <a:gd name="T5" fmla="*/ 121 h 573"/>
                <a:gd name="T6" fmla="*/ 349 w 499"/>
                <a:gd name="T7" fmla="*/ 109 h 573"/>
                <a:gd name="T8" fmla="*/ 323 w 499"/>
                <a:gd name="T9" fmla="*/ 71 h 573"/>
                <a:gd name="T10" fmla="*/ 204 w 499"/>
                <a:gd name="T11" fmla="*/ 35 h 573"/>
                <a:gd name="T12" fmla="*/ 191 w 499"/>
                <a:gd name="T13" fmla="*/ 44 h 573"/>
                <a:gd name="T14" fmla="*/ 191 w 499"/>
                <a:gd name="T15" fmla="*/ 54 h 573"/>
                <a:gd name="T16" fmla="*/ 17 w 499"/>
                <a:gd name="T17" fmla="*/ 0 h 573"/>
                <a:gd name="T18" fmla="*/ 0 w 499"/>
                <a:gd name="T19" fmla="*/ 6 h 573"/>
                <a:gd name="T20" fmla="*/ 102 w 499"/>
                <a:gd name="T21" fmla="*/ 379 h 573"/>
                <a:gd name="T22" fmla="*/ 491 w 499"/>
                <a:gd name="T23" fmla="*/ 573 h 573"/>
                <a:gd name="T24" fmla="*/ 499 w 499"/>
                <a:gd name="T25" fmla="*/ 54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9" h="573">
                  <a:moveTo>
                    <a:pt x="499" y="543"/>
                  </a:moveTo>
                  <a:cubicBezTo>
                    <a:pt x="416" y="149"/>
                    <a:pt x="416" y="149"/>
                    <a:pt x="416" y="149"/>
                  </a:cubicBezTo>
                  <a:cubicBezTo>
                    <a:pt x="416" y="149"/>
                    <a:pt x="421" y="131"/>
                    <a:pt x="393" y="121"/>
                  </a:cubicBezTo>
                  <a:cubicBezTo>
                    <a:pt x="365" y="111"/>
                    <a:pt x="349" y="109"/>
                    <a:pt x="349" y="109"/>
                  </a:cubicBezTo>
                  <a:cubicBezTo>
                    <a:pt x="349" y="109"/>
                    <a:pt x="354" y="80"/>
                    <a:pt x="323" y="71"/>
                  </a:cubicBezTo>
                  <a:cubicBezTo>
                    <a:pt x="293" y="63"/>
                    <a:pt x="204" y="35"/>
                    <a:pt x="204" y="35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2" y="379"/>
                    <a:pt x="102" y="379"/>
                    <a:pt x="102" y="379"/>
                  </a:cubicBezTo>
                  <a:cubicBezTo>
                    <a:pt x="491" y="573"/>
                    <a:pt x="491" y="573"/>
                    <a:pt x="491" y="573"/>
                  </a:cubicBezTo>
                  <a:lnTo>
                    <a:pt x="499" y="543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2757">
              <a:extLst>
                <a:ext uri="{FF2B5EF4-FFF2-40B4-BE49-F238E27FC236}">
                  <a16:creationId xmlns:a16="http://schemas.microsoft.com/office/drawing/2014/main" id="{657AB529-F286-4354-A38B-A8D3678A2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2565" y="7362720"/>
              <a:ext cx="774178" cy="902277"/>
            </a:xfrm>
            <a:custGeom>
              <a:avLst/>
              <a:gdLst>
                <a:gd name="T0" fmla="*/ 496 w 496"/>
                <a:gd name="T1" fmla="*/ 579 h 579"/>
                <a:gd name="T2" fmla="*/ 408 w 496"/>
                <a:gd name="T3" fmla="*/ 164 h 579"/>
                <a:gd name="T4" fmla="*/ 385 w 496"/>
                <a:gd name="T5" fmla="*/ 136 h 579"/>
                <a:gd name="T6" fmla="*/ 341 w 496"/>
                <a:gd name="T7" fmla="*/ 124 h 579"/>
                <a:gd name="T8" fmla="*/ 315 w 496"/>
                <a:gd name="T9" fmla="*/ 86 h 579"/>
                <a:gd name="T10" fmla="*/ 196 w 496"/>
                <a:gd name="T11" fmla="*/ 50 h 579"/>
                <a:gd name="T12" fmla="*/ 183 w 496"/>
                <a:gd name="T13" fmla="*/ 69 h 579"/>
                <a:gd name="T14" fmla="*/ 8 w 496"/>
                <a:gd name="T15" fmla="*/ 14 h 579"/>
                <a:gd name="T16" fmla="*/ 8 w 496"/>
                <a:gd name="T17" fmla="*/ 42 h 579"/>
                <a:gd name="T18" fmla="*/ 93 w 496"/>
                <a:gd name="T19" fmla="*/ 393 h 579"/>
                <a:gd name="T20" fmla="*/ 496 w 496"/>
                <a:gd name="T21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6" h="579">
                  <a:moveTo>
                    <a:pt x="496" y="579"/>
                  </a:moveTo>
                  <a:cubicBezTo>
                    <a:pt x="408" y="164"/>
                    <a:pt x="408" y="164"/>
                    <a:pt x="408" y="164"/>
                  </a:cubicBezTo>
                  <a:cubicBezTo>
                    <a:pt x="408" y="164"/>
                    <a:pt x="412" y="146"/>
                    <a:pt x="385" y="136"/>
                  </a:cubicBezTo>
                  <a:cubicBezTo>
                    <a:pt x="357" y="126"/>
                    <a:pt x="341" y="124"/>
                    <a:pt x="341" y="124"/>
                  </a:cubicBezTo>
                  <a:cubicBezTo>
                    <a:pt x="341" y="124"/>
                    <a:pt x="346" y="95"/>
                    <a:pt x="315" y="86"/>
                  </a:cubicBezTo>
                  <a:cubicBezTo>
                    <a:pt x="285" y="77"/>
                    <a:pt x="196" y="50"/>
                    <a:pt x="196" y="50"/>
                  </a:cubicBezTo>
                  <a:cubicBezTo>
                    <a:pt x="183" y="69"/>
                    <a:pt x="183" y="69"/>
                    <a:pt x="183" y="6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0" y="0"/>
                    <a:pt x="8" y="42"/>
                  </a:cubicBezTo>
                  <a:cubicBezTo>
                    <a:pt x="17" y="85"/>
                    <a:pt x="93" y="393"/>
                    <a:pt x="93" y="393"/>
                  </a:cubicBezTo>
                  <a:lnTo>
                    <a:pt x="496" y="579"/>
                  </a:lnTo>
                  <a:close/>
                </a:path>
              </a:pathLst>
            </a:custGeom>
            <a:solidFill>
              <a:srgbClr val="E6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2758">
              <a:extLst>
                <a:ext uri="{FF2B5EF4-FFF2-40B4-BE49-F238E27FC236}">
                  <a16:creationId xmlns:a16="http://schemas.microsoft.com/office/drawing/2014/main" id="{F9BB37FD-03FF-45B4-BCF7-E1E2759AC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781" y="8860944"/>
              <a:ext cx="1637466" cy="2088607"/>
            </a:xfrm>
            <a:custGeom>
              <a:avLst/>
              <a:gdLst>
                <a:gd name="T0" fmla="*/ 64 w 1052"/>
                <a:gd name="T1" fmla="*/ 0 h 1345"/>
                <a:gd name="T2" fmla="*/ 989 w 1052"/>
                <a:gd name="T3" fmla="*/ 0 h 1345"/>
                <a:gd name="T4" fmla="*/ 1052 w 1052"/>
                <a:gd name="T5" fmla="*/ 68 h 1345"/>
                <a:gd name="T6" fmla="*/ 1052 w 1052"/>
                <a:gd name="T7" fmla="*/ 1276 h 1345"/>
                <a:gd name="T8" fmla="*/ 989 w 1052"/>
                <a:gd name="T9" fmla="*/ 1345 h 1345"/>
                <a:gd name="T10" fmla="*/ 64 w 1052"/>
                <a:gd name="T11" fmla="*/ 1345 h 1345"/>
                <a:gd name="T12" fmla="*/ 0 w 1052"/>
                <a:gd name="T13" fmla="*/ 1276 h 1345"/>
                <a:gd name="T14" fmla="*/ 0 w 1052"/>
                <a:gd name="T15" fmla="*/ 68 h 1345"/>
                <a:gd name="T16" fmla="*/ 64 w 1052"/>
                <a:gd name="T17" fmla="*/ 0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2" h="1345">
                  <a:moveTo>
                    <a:pt x="64" y="0"/>
                  </a:moveTo>
                  <a:cubicBezTo>
                    <a:pt x="989" y="0"/>
                    <a:pt x="989" y="0"/>
                    <a:pt x="989" y="0"/>
                  </a:cubicBezTo>
                  <a:cubicBezTo>
                    <a:pt x="1024" y="0"/>
                    <a:pt x="1052" y="30"/>
                    <a:pt x="1052" y="68"/>
                  </a:cubicBezTo>
                  <a:cubicBezTo>
                    <a:pt x="1052" y="1276"/>
                    <a:pt x="1052" y="1276"/>
                    <a:pt x="1052" y="1276"/>
                  </a:cubicBezTo>
                  <a:cubicBezTo>
                    <a:pt x="1052" y="1314"/>
                    <a:pt x="1024" y="1345"/>
                    <a:pt x="989" y="1345"/>
                  </a:cubicBezTo>
                  <a:cubicBezTo>
                    <a:pt x="64" y="1345"/>
                    <a:pt x="64" y="1345"/>
                    <a:pt x="64" y="1345"/>
                  </a:cubicBezTo>
                  <a:cubicBezTo>
                    <a:pt x="29" y="1345"/>
                    <a:pt x="0" y="1314"/>
                    <a:pt x="0" y="127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29" y="0"/>
                    <a:pt x="64" y="0"/>
                  </a:cubicBezTo>
                </a:path>
              </a:pathLst>
            </a:custGeom>
            <a:solidFill>
              <a:srgbClr val="F39C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32759">
              <a:extLst>
                <a:ext uri="{FF2B5EF4-FFF2-40B4-BE49-F238E27FC236}">
                  <a16:creationId xmlns:a16="http://schemas.microsoft.com/office/drawing/2014/main" id="{3BD9B63B-5D2A-4536-84EB-AE5456106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7755" y="8950058"/>
              <a:ext cx="1481517" cy="190480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32760">
              <a:extLst>
                <a:ext uri="{FF2B5EF4-FFF2-40B4-BE49-F238E27FC236}">
                  <a16:creationId xmlns:a16="http://schemas.microsoft.com/office/drawing/2014/main" id="{4233962B-E15F-4CDD-99F6-F713A8838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7755" y="8950058"/>
              <a:ext cx="1481517" cy="1904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2761">
              <a:extLst>
                <a:ext uri="{FF2B5EF4-FFF2-40B4-BE49-F238E27FC236}">
                  <a16:creationId xmlns:a16="http://schemas.microsoft.com/office/drawing/2014/main" id="{64755904-C40A-49D6-9037-CBCA258A9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2185" y="8649299"/>
              <a:ext cx="612657" cy="300759"/>
            </a:xfrm>
            <a:custGeom>
              <a:avLst/>
              <a:gdLst>
                <a:gd name="T0" fmla="*/ 0 w 110"/>
                <a:gd name="T1" fmla="*/ 0 h 54"/>
                <a:gd name="T2" fmla="*/ 110 w 110"/>
                <a:gd name="T3" fmla="*/ 0 h 54"/>
                <a:gd name="T4" fmla="*/ 110 w 110"/>
                <a:gd name="T5" fmla="*/ 54 h 54"/>
                <a:gd name="T6" fmla="*/ 104 w 110"/>
                <a:gd name="T7" fmla="*/ 54 h 54"/>
                <a:gd name="T8" fmla="*/ 104 w 110"/>
                <a:gd name="T9" fmla="*/ 7 h 54"/>
                <a:gd name="T10" fmla="*/ 6 w 110"/>
                <a:gd name="T11" fmla="*/ 7 h 54"/>
                <a:gd name="T12" fmla="*/ 6 w 110"/>
                <a:gd name="T13" fmla="*/ 54 h 54"/>
                <a:gd name="T14" fmla="*/ 0 w 110"/>
                <a:gd name="T15" fmla="*/ 54 h 54"/>
                <a:gd name="T16" fmla="*/ 0 w 110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54">
                  <a:moveTo>
                    <a:pt x="0" y="0"/>
                  </a:moveTo>
                  <a:lnTo>
                    <a:pt x="110" y="0"/>
                  </a:lnTo>
                  <a:lnTo>
                    <a:pt x="110" y="54"/>
                  </a:lnTo>
                  <a:lnTo>
                    <a:pt x="104" y="54"/>
                  </a:lnTo>
                  <a:lnTo>
                    <a:pt x="104" y="7"/>
                  </a:lnTo>
                  <a:lnTo>
                    <a:pt x="6" y="7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2762">
              <a:extLst>
                <a:ext uri="{FF2B5EF4-FFF2-40B4-BE49-F238E27FC236}">
                  <a16:creationId xmlns:a16="http://schemas.microsoft.com/office/drawing/2014/main" id="{1EA7B62C-577C-45D1-A73D-64A8431F4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2185" y="8649299"/>
              <a:ext cx="612657" cy="300759"/>
            </a:xfrm>
            <a:custGeom>
              <a:avLst/>
              <a:gdLst>
                <a:gd name="T0" fmla="*/ 0 w 110"/>
                <a:gd name="T1" fmla="*/ 0 h 54"/>
                <a:gd name="T2" fmla="*/ 110 w 110"/>
                <a:gd name="T3" fmla="*/ 0 h 54"/>
                <a:gd name="T4" fmla="*/ 110 w 110"/>
                <a:gd name="T5" fmla="*/ 54 h 54"/>
                <a:gd name="T6" fmla="*/ 104 w 110"/>
                <a:gd name="T7" fmla="*/ 54 h 54"/>
                <a:gd name="T8" fmla="*/ 104 w 110"/>
                <a:gd name="T9" fmla="*/ 7 h 54"/>
                <a:gd name="T10" fmla="*/ 6 w 110"/>
                <a:gd name="T11" fmla="*/ 7 h 54"/>
                <a:gd name="T12" fmla="*/ 6 w 110"/>
                <a:gd name="T13" fmla="*/ 54 h 54"/>
                <a:gd name="T14" fmla="*/ 0 w 110"/>
                <a:gd name="T15" fmla="*/ 54 h 54"/>
                <a:gd name="T16" fmla="*/ 0 w 110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54">
                  <a:moveTo>
                    <a:pt x="0" y="0"/>
                  </a:moveTo>
                  <a:lnTo>
                    <a:pt x="110" y="0"/>
                  </a:lnTo>
                  <a:lnTo>
                    <a:pt x="110" y="54"/>
                  </a:lnTo>
                  <a:lnTo>
                    <a:pt x="104" y="54"/>
                  </a:lnTo>
                  <a:lnTo>
                    <a:pt x="104" y="7"/>
                  </a:lnTo>
                  <a:lnTo>
                    <a:pt x="6" y="7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2763">
              <a:extLst>
                <a:ext uri="{FF2B5EF4-FFF2-40B4-BE49-F238E27FC236}">
                  <a16:creationId xmlns:a16="http://schemas.microsoft.com/office/drawing/2014/main" id="{5F827456-F900-4A61-B875-374087516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4211" y="8833098"/>
              <a:ext cx="768607" cy="189367"/>
            </a:xfrm>
            <a:custGeom>
              <a:avLst/>
              <a:gdLst>
                <a:gd name="T0" fmla="*/ 17 w 491"/>
                <a:gd name="T1" fmla="*/ 0 h 124"/>
                <a:gd name="T2" fmla="*/ 474 w 491"/>
                <a:gd name="T3" fmla="*/ 0 h 124"/>
                <a:gd name="T4" fmla="*/ 491 w 491"/>
                <a:gd name="T5" fmla="*/ 19 h 124"/>
                <a:gd name="T6" fmla="*/ 491 w 491"/>
                <a:gd name="T7" fmla="*/ 106 h 124"/>
                <a:gd name="T8" fmla="*/ 474 w 491"/>
                <a:gd name="T9" fmla="*/ 124 h 124"/>
                <a:gd name="T10" fmla="*/ 17 w 491"/>
                <a:gd name="T11" fmla="*/ 124 h 124"/>
                <a:gd name="T12" fmla="*/ 0 w 491"/>
                <a:gd name="T13" fmla="*/ 106 h 124"/>
                <a:gd name="T14" fmla="*/ 0 w 491"/>
                <a:gd name="T15" fmla="*/ 19 h 124"/>
                <a:gd name="T16" fmla="*/ 17 w 491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124">
                  <a:moveTo>
                    <a:pt x="17" y="0"/>
                  </a:moveTo>
                  <a:cubicBezTo>
                    <a:pt x="474" y="0"/>
                    <a:pt x="474" y="0"/>
                    <a:pt x="474" y="0"/>
                  </a:cubicBezTo>
                  <a:cubicBezTo>
                    <a:pt x="483" y="0"/>
                    <a:pt x="491" y="8"/>
                    <a:pt x="491" y="19"/>
                  </a:cubicBezTo>
                  <a:cubicBezTo>
                    <a:pt x="491" y="106"/>
                    <a:pt x="491" y="106"/>
                    <a:pt x="491" y="106"/>
                  </a:cubicBezTo>
                  <a:cubicBezTo>
                    <a:pt x="491" y="116"/>
                    <a:pt x="483" y="124"/>
                    <a:pt x="474" y="124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7" y="124"/>
                    <a:pt x="0" y="116"/>
                    <a:pt x="0" y="10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7" y="0"/>
                    <a:pt x="17" y="0"/>
                  </a:cubicBezTo>
                </a:path>
              </a:pathLst>
            </a:custGeom>
            <a:solidFill>
              <a:srgbClr val="D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32764">
              <a:extLst>
                <a:ext uri="{FF2B5EF4-FFF2-40B4-BE49-F238E27FC236}">
                  <a16:creationId xmlns:a16="http://schemas.microsoft.com/office/drawing/2014/main" id="{17C8B1A6-E091-4216-984B-9361D8748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1805" y="8833098"/>
              <a:ext cx="401012" cy="189367"/>
            </a:xfrm>
            <a:prstGeom prst="rect">
              <a:avLst/>
            </a:prstGeom>
            <a:solidFill>
              <a:srgbClr val="B4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2765">
              <a:extLst>
                <a:ext uri="{FF2B5EF4-FFF2-40B4-BE49-F238E27FC236}">
                  <a16:creationId xmlns:a16="http://schemas.microsoft.com/office/drawing/2014/main" id="{D9E7D5D2-F6FD-40C6-BFDF-D75139B08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1805" y="8860944"/>
              <a:ext cx="835442" cy="2088607"/>
            </a:xfrm>
            <a:custGeom>
              <a:avLst/>
              <a:gdLst>
                <a:gd name="T0" fmla="*/ 474 w 537"/>
                <a:gd name="T1" fmla="*/ 0 h 1345"/>
                <a:gd name="T2" fmla="*/ 257 w 537"/>
                <a:gd name="T3" fmla="*/ 0 h 1345"/>
                <a:gd name="T4" fmla="*/ 257 w 537"/>
                <a:gd name="T5" fmla="*/ 59 h 1345"/>
                <a:gd name="T6" fmla="*/ 486 w 537"/>
                <a:gd name="T7" fmla="*/ 59 h 1345"/>
                <a:gd name="T8" fmla="*/ 486 w 537"/>
                <a:gd name="T9" fmla="*/ 1285 h 1345"/>
                <a:gd name="T10" fmla="*/ 0 w 537"/>
                <a:gd name="T11" fmla="*/ 1285 h 1345"/>
                <a:gd name="T12" fmla="*/ 0 w 537"/>
                <a:gd name="T13" fmla="*/ 1345 h 1345"/>
                <a:gd name="T14" fmla="*/ 474 w 537"/>
                <a:gd name="T15" fmla="*/ 1345 h 1345"/>
                <a:gd name="T16" fmla="*/ 537 w 537"/>
                <a:gd name="T17" fmla="*/ 1276 h 1345"/>
                <a:gd name="T18" fmla="*/ 537 w 537"/>
                <a:gd name="T19" fmla="*/ 68 h 1345"/>
                <a:gd name="T20" fmla="*/ 474 w 537"/>
                <a:gd name="T21" fmla="*/ 0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7" h="1345">
                  <a:moveTo>
                    <a:pt x="474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486" y="59"/>
                    <a:pt x="486" y="59"/>
                    <a:pt x="486" y="59"/>
                  </a:cubicBezTo>
                  <a:cubicBezTo>
                    <a:pt x="486" y="1285"/>
                    <a:pt x="486" y="1285"/>
                    <a:pt x="486" y="1285"/>
                  </a:cubicBezTo>
                  <a:cubicBezTo>
                    <a:pt x="0" y="1285"/>
                    <a:pt x="0" y="1285"/>
                    <a:pt x="0" y="1285"/>
                  </a:cubicBezTo>
                  <a:cubicBezTo>
                    <a:pt x="0" y="1345"/>
                    <a:pt x="0" y="1345"/>
                    <a:pt x="0" y="1345"/>
                  </a:cubicBezTo>
                  <a:cubicBezTo>
                    <a:pt x="474" y="1345"/>
                    <a:pt x="474" y="1345"/>
                    <a:pt x="474" y="1345"/>
                  </a:cubicBezTo>
                  <a:cubicBezTo>
                    <a:pt x="509" y="1345"/>
                    <a:pt x="537" y="1314"/>
                    <a:pt x="537" y="1276"/>
                  </a:cubicBezTo>
                  <a:cubicBezTo>
                    <a:pt x="537" y="68"/>
                    <a:pt x="537" y="68"/>
                    <a:pt x="537" y="68"/>
                  </a:cubicBezTo>
                  <a:cubicBezTo>
                    <a:pt x="537" y="30"/>
                    <a:pt x="509" y="0"/>
                    <a:pt x="474" y="0"/>
                  </a:cubicBezTo>
                </a:path>
              </a:pathLst>
            </a:custGeom>
            <a:solidFill>
              <a:srgbClr val="DE8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2766">
              <a:extLst>
                <a:ext uri="{FF2B5EF4-FFF2-40B4-BE49-F238E27FC236}">
                  <a16:creationId xmlns:a16="http://schemas.microsoft.com/office/drawing/2014/main" id="{F8E18302-0E54-4579-BF78-74D69F907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1805" y="8950058"/>
              <a:ext cx="757467" cy="1904808"/>
            </a:xfrm>
            <a:custGeom>
              <a:avLst/>
              <a:gdLst>
                <a:gd name="T0" fmla="*/ 486 w 486"/>
                <a:gd name="T1" fmla="*/ 0 h 1226"/>
                <a:gd name="T2" fmla="*/ 257 w 486"/>
                <a:gd name="T3" fmla="*/ 0 h 1226"/>
                <a:gd name="T4" fmla="*/ 257 w 486"/>
                <a:gd name="T5" fmla="*/ 28 h 1226"/>
                <a:gd name="T6" fmla="*/ 257 w 486"/>
                <a:gd name="T7" fmla="*/ 28 h 1226"/>
                <a:gd name="T8" fmla="*/ 240 w 486"/>
                <a:gd name="T9" fmla="*/ 46 h 1226"/>
                <a:gd name="T10" fmla="*/ 0 w 486"/>
                <a:gd name="T11" fmla="*/ 46 h 1226"/>
                <a:gd name="T12" fmla="*/ 0 w 486"/>
                <a:gd name="T13" fmla="*/ 1226 h 1226"/>
                <a:gd name="T14" fmla="*/ 486 w 486"/>
                <a:gd name="T15" fmla="*/ 1226 h 1226"/>
                <a:gd name="T16" fmla="*/ 486 w 486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" h="1226">
                  <a:moveTo>
                    <a:pt x="486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57" y="28"/>
                    <a:pt x="257" y="28"/>
                    <a:pt x="257" y="28"/>
                  </a:cubicBezTo>
                  <a:cubicBezTo>
                    <a:pt x="257" y="28"/>
                    <a:pt x="257" y="28"/>
                    <a:pt x="257" y="28"/>
                  </a:cubicBezTo>
                  <a:cubicBezTo>
                    <a:pt x="257" y="38"/>
                    <a:pt x="249" y="46"/>
                    <a:pt x="24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226"/>
                    <a:pt x="0" y="1226"/>
                    <a:pt x="0" y="1226"/>
                  </a:cubicBezTo>
                  <a:cubicBezTo>
                    <a:pt x="486" y="1226"/>
                    <a:pt x="486" y="1226"/>
                    <a:pt x="486" y="1226"/>
                  </a:cubicBezTo>
                  <a:cubicBezTo>
                    <a:pt x="486" y="0"/>
                    <a:pt x="486" y="0"/>
                    <a:pt x="486" y="0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2767">
              <a:extLst>
                <a:ext uri="{FF2B5EF4-FFF2-40B4-BE49-F238E27FC236}">
                  <a16:creationId xmlns:a16="http://schemas.microsoft.com/office/drawing/2014/main" id="{9EE3EE97-BC55-449C-8D10-D12948E0E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1805" y="8860944"/>
              <a:ext cx="401012" cy="161521"/>
            </a:xfrm>
            <a:custGeom>
              <a:avLst/>
              <a:gdLst>
                <a:gd name="T0" fmla="*/ 257 w 257"/>
                <a:gd name="T1" fmla="*/ 0 h 105"/>
                <a:gd name="T2" fmla="*/ 0 w 257"/>
                <a:gd name="T3" fmla="*/ 0 h 105"/>
                <a:gd name="T4" fmla="*/ 0 w 257"/>
                <a:gd name="T5" fmla="*/ 105 h 105"/>
                <a:gd name="T6" fmla="*/ 240 w 257"/>
                <a:gd name="T7" fmla="*/ 105 h 105"/>
                <a:gd name="T8" fmla="*/ 257 w 257"/>
                <a:gd name="T9" fmla="*/ 87 h 105"/>
                <a:gd name="T10" fmla="*/ 257 w 257"/>
                <a:gd name="T11" fmla="*/ 59 h 105"/>
                <a:gd name="T12" fmla="*/ 257 w 257"/>
                <a:gd name="T13" fmla="*/ 0 h 105"/>
                <a:gd name="T14" fmla="*/ 257 w 257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7" h="105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40" y="105"/>
                    <a:pt x="240" y="105"/>
                    <a:pt x="240" y="105"/>
                  </a:cubicBezTo>
                  <a:cubicBezTo>
                    <a:pt x="249" y="105"/>
                    <a:pt x="257" y="97"/>
                    <a:pt x="257" y="87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</a:path>
              </a:pathLst>
            </a:custGeom>
            <a:solidFill>
              <a:srgbClr val="A5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32768">
              <a:extLst>
                <a:ext uri="{FF2B5EF4-FFF2-40B4-BE49-F238E27FC236}">
                  <a16:creationId xmlns:a16="http://schemas.microsoft.com/office/drawing/2014/main" id="{1BA19A21-CE84-4000-8237-C95F0CFFB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551" y="9306513"/>
              <a:ext cx="1080505" cy="38989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32769">
              <a:extLst>
                <a:ext uri="{FF2B5EF4-FFF2-40B4-BE49-F238E27FC236}">
                  <a16:creationId xmlns:a16="http://schemas.microsoft.com/office/drawing/2014/main" id="{91FF3B65-3B2E-41D2-880A-2F56BACDA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551" y="9390059"/>
              <a:ext cx="1080505" cy="33418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32770">
              <a:extLst>
                <a:ext uri="{FF2B5EF4-FFF2-40B4-BE49-F238E27FC236}">
                  <a16:creationId xmlns:a16="http://schemas.microsoft.com/office/drawing/2014/main" id="{5BD12393-DF78-44EE-9121-024601107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551" y="9468033"/>
              <a:ext cx="1080505" cy="33418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32771">
              <a:extLst>
                <a:ext uri="{FF2B5EF4-FFF2-40B4-BE49-F238E27FC236}">
                  <a16:creationId xmlns:a16="http://schemas.microsoft.com/office/drawing/2014/main" id="{42DF2885-34F8-44C0-9074-30109F78A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551" y="9551576"/>
              <a:ext cx="1080505" cy="33418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32772">
              <a:extLst>
                <a:ext uri="{FF2B5EF4-FFF2-40B4-BE49-F238E27FC236}">
                  <a16:creationId xmlns:a16="http://schemas.microsoft.com/office/drawing/2014/main" id="{A3FE95F9-57DA-4F07-942F-F6C419C35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551" y="9635122"/>
              <a:ext cx="1080505" cy="33418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32773">
              <a:extLst>
                <a:ext uri="{FF2B5EF4-FFF2-40B4-BE49-F238E27FC236}">
                  <a16:creationId xmlns:a16="http://schemas.microsoft.com/office/drawing/2014/main" id="{FC24A799-6862-4C47-9193-2246A2FA7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551" y="9713096"/>
              <a:ext cx="1080505" cy="33418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32774">
              <a:extLst>
                <a:ext uri="{FF2B5EF4-FFF2-40B4-BE49-F238E27FC236}">
                  <a16:creationId xmlns:a16="http://schemas.microsoft.com/office/drawing/2014/main" id="{DC731C79-36C8-4001-9583-007E5FB1F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551" y="9796639"/>
              <a:ext cx="1080505" cy="33418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32775">
              <a:extLst>
                <a:ext uri="{FF2B5EF4-FFF2-40B4-BE49-F238E27FC236}">
                  <a16:creationId xmlns:a16="http://schemas.microsoft.com/office/drawing/2014/main" id="{2E2DC225-A10B-4057-80BB-BDB5BAAAE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9272" y="10704488"/>
              <a:ext cx="1080505" cy="278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2777">
              <a:extLst>
                <a:ext uri="{FF2B5EF4-FFF2-40B4-BE49-F238E27FC236}">
                  <a16:creationId xmlns:a16="http://schemas.microsoft.com/office/drawing/2014/main" id="{83B399A4-4B1B-4223-A393-F18965303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6108" y="10414868"/>
              <a:ext cx="61267" cy="284052"/>
            </a:xfrm>
            <a:custGeom>
              <a:avLst/>
              <a:gdLst>
                <a:gd name="T0" fmla="*/ 18 w 37"/>
                <a:gd name="T1" fmla="*/ 0 h 184"/>
                <a:gd name="T2" fmla="*/ 18 w 37"/>
                <a:gd name="T3" fmla="*/ 0 h 184"/>
                <a:gd name="T4" fmla="*/ 37 w 37"/>
                <a:gd name="T5" fmla="*/ 16 h 184"/>
                <a:gd name="T6" fmla="*/ 37 w 37"/>
                <a:gd name="T7" fmla="*/ 184 h 184"/>
                <a:gd name="T8" fmla="*/ 0 w 37"/>
                <a:gd name="T9" fmla="*/ 184 h 184"/>
                <a:gd name="T10" fmla="*/ 0 w 37"/>
                <a:gd name="T11" fmla="*/ 16 h 184"/>
                <a:gd name="T12" fmla="*/ 18 w 37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84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7" y="7"/>
                    <a:pt x="37" y="16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2778">
              <a:extLst>
                <a:ext uri="{FF2B5EF4-FFF2-40B4-BE49-F238E27FC236}">
                  <a16:creationId xmlns:a16="http://schemas.microsoft.com/office/drawing/2014/main" id="{D5ECAE6E-78D9-4325-A898-788EC7BA1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7500" y="10381450"/>
              <a:ext cx="55696" cy="317470"/>
            </a:xfrm>
            <a:custGeom>
              <a:avLst/>
              <a:gdLst>
                <a:gd name="T0" fmla="*/ 18 w 36"/>
                <a:gd name="T1" fmla="*/ 0 h 204"/>
                <a:gd name="T2" fmla="*/ 18 w 36"/>
                <a:gd name="T3" fmla="*/ 0 h 204"/>
                <a:gd name="T4" fmla="*/ 36 w 36"/>
                <a:gd name="T5" fmla="*/ 18 h 204"/>
                <a:gd name="T6" fmla="*/ 36 w 36"/>
                <a:gd name="T7" fmla="*/ 204 h 204"/>
                <a:gd name="T8" fmla="*/ 0 w 36"/>
                <a:gd name="T9" fmla="*/ 204 h 204"/>
                <a:gd name="T10" fmla="*/ 0 w 36"/>
                <a:gd name="T11" fmla="*/ 18 h 204"/>
                <a:gd name="T12" fmla="*/ 18 w 36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04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2779">
              <a:extLst>
                <a:ext uri="{FF2B5EF4-FFF2-40B4-BE49-F238E27FC236}">
                  <a16:creationId xmlns:a16="http://schemas.microsoft.com/office/drawing/2014/main" id="{29BB551B-9377-44A1-ADE0-448051B22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8892" y="10414868"/>
              <a:ext cx="55696" cy="284052"/>
            </a:xfrm>
            <a:custGeom>
              <a:avLst/>
              <a:gdLst>
                <a:gd name="T0" fmla="*/ 18 w 36"/>
                <a:gd name="T1" fmla="*/ 0 h 184"/>
                <a:gd name="T2" fmla="*/ 18 w 36"/>
                <a:gd name="T3" fmla="*/ 0 h 184"/>
                <a:gd name="T4" fmla="*/ 36 w 36"/>
                <a:gd name="T5" fmla="*/ 16 h 184"/>
                <a:gd name="T6" fmla="*/ 36 w 36"/>
                <a:gd name="T7" fmla="*/ 184 h 184"/>
                <a:gd name="T8" fmla="*/ 0 w 36"/>
                <a:gd name="T9" fmla="*/ 184 h 184"/>
                <a:gd name="T10" fmla="*/ 0 w 36"/>
                <a:gd name="T11" fmla="*/ 16 h 184"/>
                <a:gd name="T12" fmla="*/ 18 w 36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84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7"/>
                    <a:pt x="36" y="16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2780">
              <a:extLst>
                <a:ext uri="{FF2B5EF4-FFF2-40B4-BE49-F238E27FC236}">
                  <a16:creationId xmlns:a16="http://schemas.microsoft.com/office/drawing/2014/main" id="{F1BEFA41-2CE5-4568-AD90-E71A5197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856" y="10264486"/>
              <a:ext cx="55696" cy="434430"/>
            </a:xfrm>
            <a:custGeom>
              <a:avLst/>
              <a:gdLst>
                <a:gd name="T0" fmla="*/ 18 w 37"/>
                <a:gd name="T1" fmla="*/ 0 h 280"/>
                <a:gd name="T2" fmla="*/ 18 w 37"/>
                <a:gd name="T3" fmla="*/ 0 h 280"/>
                <a:gd name="T4" fmla="*/ 37 w 37"/>
                <a:gd name="T5" fmla="*/ 25 h 280"/>
                <a:gd name="T6" fmla="*/ 37 w 37"/>
                <a:gd name="T7" fmla="*/ 280 h 280"/>
                <a:gd name="T8" fmla="*/ 0 w 37"/>
                <a:gd name="T9" fmla="*/ 280 h 280"/>
                <a:gd name="T10" fmla="*/ 0 w 37"/>
                <a:gd name="T11" fmla="*/ 25 h 280"/>
                <a:gd name="T12" fmla="*/ 18 w 37"/>
                <a:gd name="T1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8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7" y="11"/>
                    <a:pt x="37" y="25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2781">
              <a:extLst>
                <a:ext uri="{FF2B5EF4-FFF2-40B4-BE49-F238E27FC236}">
                  <a16:creationId xmlns:a16="http://schemas.microsoft.com/office/drawing/2014/main" id="{D67D3DE2-4ECE-4FF7-85B7-1C0C6124A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816" y="10426007"/>
              <a:ext cx="55696" cy="272913"/>
            </a:xfrm>
            <a:custGeom>
              <a:avLst/>
              <a:gdLst>
                <a:gd name="T0" fmla="*/ 18 w 36"/>
                <a:gd name="T1" fmla="*/ 0 h 176"/>
                <a:gd name="T2" fmla="*/ 18 w 36"/>
                <a:gd name="T3" fmla="*/ 0 h 176"/>
                <a:gd name="T4" fmla="*/ 36 w 36"/>
                <a:gd name="T5" fmla="*/ 15 h 176"/>
                <a:gd name="T6" fmla="*/ 36 w 36"/>
                <a:gd name="T7" fmla="*/ 176 h 176"/>
                <a:gd name="T8" fmla="*/ 0 w 36"/>
                <a:gd name="T9" fmla="*/ 176 h 176"/>
                <a:gd name="T10" fmla="*/ 0 w 36"/>
                <a:gd name="T11" fmla="*/ 15 h 176"/>
                <a:gd name="T12" fmla="*/ 18 w 3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76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7"/>
                    <a:pt x="36" y="15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2782">
              <a:extLst>
                <a:ext uri="{FF2B5EF4-FFF2-40B4-BE49-F238E27FC236}">
                  <a16:creationId xmlns:a16="http://schemas.microsoft.com/office/drawing/2014/main" id="{0ADED436-DC18-455A-A2EE-E916E70C0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9780" y="10537399"/>
              <a:ext cx="55696" cy="161521"/>
            </a:xfrm>
            <a:custGeom>
              <a:avLst/>
              <a:gdLst>
                <a:gd name="T0" fmla="*/ 18 w 36"/>
                <a:gd name="T1" fmla="*/ 0 h 105"/>
                <a:gd name="T2" fmla="*/ 18 w 36"/>
                <a:gd name="T3" fmla="*/ 0 h 105"/>
                <a:gd name="T4" fmla="*/ 36 w 36"/>
                <a:gd name="T5" fmla="*/ 9 h 105"/>
                <a:gd name="T6" fmla="*/ 36 w 36"/>
                <a:gd name="T7" fmla="*/ 105 h 105"/>
                <a:gd name="T8" fmla="*/ 0 w 36"/>
                <a:gd name="T9" fmla="*/ 105 h 105"/>
                <a:gd name="T10" fmla="*/ 0 w 36"/>
                <a:gd name="T11" fmla="*/ 9 h 105"/>
                <a:gd name="T12" fmla="*/ 18 w 36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5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4"/>
                    <a:pt x="36" y="9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2783">
              <a:extLst>
                <a:ext uri="{FF2B5EF4-FFF2-40B4-BE49-F238E27FC236}">
                  <a16:creationId xmlns:a16="http://schemas.microsoft.com/office/drawing/2014/main" id="{D9FA2ADC-6C78-4A3A-BF38-0022BE5F7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6740" y="10264486"/>
              <a:ext cx="55696" cy="434430"/>
            </a:xfrm>
            <a:custGeom>
              <a:avLst/>
              <a:gdLst>
                <a:gd name="T0" fmla="*/ 18 w 37"/>
                <a:gd name="T1" fmla="*/ 0 h 279"/>
                <a:gd name="T2" fmla="*/ 18 w 37"/>
                <a:gd name="T3" fmla="*/ 0 h 279"/>
                <a:gd name="T4" fmla="*/ 37 w 37"/>
                <a:gd name="T5" fmla="*/ 25 h 279"/>
                <a:gd name="T6" fmla="*/ 37 w 37"/>
                <a:gd name="T7" fmla="*/ 279 h 279"/>
                <a:gd name="T8" fmla="*/ 0 w 37"/>
                <a:gd name="T9" fmla="*/ 279 h 279"/>
                <a:gd name="T10" fmla="*/ 0 w 37"/>
                <a:gd name="T11" fmla="*/ 25 h 279"/>
                <a:gd name="T12" fmla="*/ 18 w 37"/>
                <a:gd name="T1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9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7" y="11"/>
                    <a:pt x="37" y="25"/>
                  </a:cubicBezTo>
                  <a:cubicBezTo>
                    <a:pt x="37" y="279"/>
                    <a:pt x="37" y="279"/>
                    <a:pt x="37" y="27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2784">
              <a:extLst>
                <a:ext uri="{FF2B5EF4-FFF2-40B4-BE49-F238E27FC236}">
                  <a16:creationId xmlns:a16="http://schemas.microsoft.com/office/drawing/2014/main" id="{4D5AD92B-CD64-49D0-BF11-6CDAA5F9B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2564" y="10292336"/>
              <a:ext cx="55696" cy="406583"/>
            </a:xfrm>
            <a:custGeom>
              <a:avLst/>
              <a:gdLst>
                <a:gd name="T0" fmla="*/ 18 w 37"/>
                <a:gd name="T1" fmla="*/ 0 h 261"/>
                <a:gd name="T2" fmla="*/ 18 w 37"/>
                <a:gd name="T3" fmla="*/ 0 h 261"/>
                <a:gd name="T4" fmla="*/ 37 w 37"/>
                <a:gd name="T5" fmla="*/ 23 h 261"/>
                <a:gd name="T6" fmla="*/ 37 w 37"/>
                <a:gd name="T7" fmla="*/ 261 h 261"/>
                <a:gd name="T8" fmla="*/ 0 w 37"/>
                <a:gd name="T9" fmla="*/ 261 h 261"/>
                <a:gd name="T10" fmla="*/ 0 w 37"/>
                <a:gd name="T11" fmla="*/ 23 h 261"/>
                <a:gd name="T12" fmla="*/ 18 w 37"/>
                <a:gd name="T1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61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7" y="11"/>
                    <a:pt x="37" y="23"/>
                  </a:cubicBezTo>
                  <a:cubicBezTo>
                    <a:pt x="37" y="261"/>
                    <a:pt x="37" y="261"/>
                    <a:pt x="37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2785">
              <a:extLst>
                <a:ext uri="{FF2B5EF4-FFF2-40B4-BE49-F238E27FC236}">
                  <a16:creationId xmlns:a16="http://schemas.microsoft.com/office/drawing/2014/main" id="{9B073CBC-AAB8-40F2-986A-B8F1B895E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7246" y="10197651"/>
              <a:ext cx="55696" cy="501265"/>
            </a:xfrm>
            <a:custGeom>
              <a:avLst/>
              <a:gdLst>
                <a:gd name="T0" fmla="*/ 18 w 37"/>
                <a:gd name="T1" fmla="*/ 0 h 325"/>
                <a:gd name="T2" fmla="*/ 18 w 37"/>
                <a:gd name="T3" fmla="*/ 0 h 325"/>
                <a:gd name="T4" fmla="*/ 37 w 37"/>
                <a:gd name="T5" fmla="*/ 28 h 325"/>
                <a:gd name="T6" fmla="*/ 37 w 37"/>
                <a:gd name="T7" fmla="*/ 325 h 325"/>
                <a:gd name="T8" fmla="*/ 0 w 37"/>
                <a:gd name="T9" fmla="*/ 325 h 325"/>
                <a:gd name="T10" fmla="*/ 0 w 37"/>
                <a:gd name="T11" fmla="*/ 28 h 325"/>
                <a:gd name="T12" fmla="*/ 18 w 37"/>
                <a:gd name="T1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5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9" y="0"/>
                    <a:pt x="37" y="13"/>
                    <a:pt x="37" y="28"/>
                  </a:cubicBezTo>
                  <a:cubicBezTo>
                    <a:pt x="37" y="325"/>
                    <a:pt x="37" y="325"/>
                    <a:pt x="37" y="32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9" y="0"/>
                    <a:pt x="18" y="0"/>
                  </a:cubicBez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32786">
              <a:extLst>
                <a:ext uri="{FF2B5EF4-FFF2-40B4-BE49-F238E27FC236}">
                  <a16:creationId xmlns:a16="http://schemas.microsoft.com/office/drawing/2014/main" id="{A74F8BBA-8E2E-4479-8F48-7E39149E8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6613" y="10286765"/>
              <a:ext cx="100253" cy="89114"/>
            </a:xfrm>
            <a:prstGeom prst="rect">
              <a:avLst/>
            </a:pr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32787">
              <a:extLst>
                <a:ext uri="{FF2B5EF4-FFF2-40B4-BE49-F238E27FC236}">
                  <a16:creationId xmlns:a16="http://schemas.microsoft.com/office/drawing/2014/main" id="{B3B2CC23-B664-41C8-AEAF-5DA76F46D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6613" y="10437146"/>
              <a:ext cx="100253" cy="89114"/>
            </a:xfrm>
            <a:prstGeom prst="rect">
              <a:avLst/>
            </a:pr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32788">
              <a:extLst>
                <a:ext uri="{FF2B5EF4-FFF2-40B4-BE49-F238E27FC236}">
                  <a16:creationId xmlns:a16="http://schemas.microsoft.com/office/drawing/2014/main" id="{7830F0E1-C4B1-41A6-AB2C-0CB9EE59E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6613" y="10587524"/>
              <a:ext cx="100253" cy="89114"/>
            </a:xfrm>
            <a:prstGeom prst="rect">
              <a:avLst/>
            </a:pr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2789">
              <a:extLst>
                <a:ext uri="{FF2B5EF4-FFF2-40B4-BE49-F238E27FC236}">
                  <a16:creationId xmlns:a16="http://schemas.microsoft.com/office/drawing/2014/main" id="{07FFC54D-CF02-4ABF-B315-7B8D4A722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068" y="9568287"/>
              <a:ext cx="1208608" cy="1164051"/>
            </a:xfrm>
            <a:custGeom>
              <a:avLst/>
              <a:gdLst>
                <a:gd name="T0" fmla="*/ 608 w 774"/>
                <a:gd name="T1" fmla="*/ 642 h 749"/>
                <a:gd name="T2" fmla="*/ 656 w 774"/>
                <a:gd name="T3" fmla="*/ 166 h 749"/>
                <a:gd name="T4" fmla="*/ 181 w 774"/>
                <a:gd name="T5" fmla="*/ 118 h 749"/>
                <a:gd name="T6" fmla="*/ 107 w 774"/>
                <a:gd name="T7" fmla="*/ 557 h 749"/>
                <a:gd name="T8" fmla="*/ 100 w 774"/>
                <a:gd name="T9" fmla="*/ 562 h 749"/>
                <a:gd name="T10" fmla="*/ 23 w 774"/>
                <a:gd name="T11" fmla="*/ 625 h 749"/>
                <a:gd name="T12" fmla="*/ 16 w 774"/>
                <a:gd name="T13" fmla="*/ 691 h 749"/>
                <a:gd name="T14" fmla="*/ 83 w 774"/>
                <a:gd name="T15" fmla="*/ 698 h 749"/>
                <a:gd name="T16" fmla="*/ 160 w 774"/>
                <a:gd name="T17" fmla="*/ 635 h 749"/>
                <a:gd name="T18" fmla="*/ 166 w 774"/>
                <a:gd name="T19" fmla="*/ 629 h 749"/>
                <a:gd name="T20" fmla="*/ 608 w 774"/>
                <a:gd name="T21" fmla="*/ 642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4" h="749">
                  <a:moveTo>
                    <a:pt x="608" y="642"/>
                  </a:moveTo>
                  <a:cubicBezTo>
                    <a:pt x="753" y="524"/>
                    <a:pt x="774" y="311"/>
                    <a:pt x="656" y="166"/>
                  </a:cubicBezTo>
                  <a:cubicBezTo>
                    <a:pt x="538" y="22"/>
                    <a:pt x="325" y="0"/>
                    <a:pt x="181" y="118"/>
                  </a:cubicBezTo>
                  <a:cubicBezTo>
                    <a:pt x="48" y="227"/>
                    <a:pt x="19" y="415"/>
                    <a:pt x="107" y="557"/>
                  </a:cubicBezTo>
                  <a:cubicBezTo>
                    <a:pt x="105" y="558"/>
                    <a:pt x="102" y="560"/>
                    <a:pt x="100" y="562"/>
                  </a:cubicBezTo>
                  <a:cubicBezTo>
                    <a:pt x="23" y="625"/>
                    <a:pt x="23" y="625"/>
                    <a:pt x="23" y="625"/>
                  </a:cubicBezTo>
                  <a:cubicBezTo>
                    <a:pt x="3" y="641"/>
                    <a:pt x="0" y="671"/>
                    <a:pt x="16" y="691"/>
                  </a:cubicBezTo>
                  <a:cubicBezTo>
                    <a:pt x="33" y="711"/>
                    <a:pt x="63" y="714"/>
                    <a:pt x="83" y="698"/>
                  </a:cubicBezTo>
                  <a:cubicBezTo>
                    <a:pt x="160" y="635"/>
                    <a:pt x="160" y="635"/>
                    <a:pt x="160" y="635"/>
                  </a:cubicBezTo>
                  <a:cubicBezTo>
                    <a:pt x="162" y="633"/>
                    <a:pt x="164" y="631"/>
                    <a:pt x="166" y="629"/>
                  </a:cubicBezTo>
                  <a:cubicBezTo>
                    <a:pt x="288" y="741"/>
                    <a:pt x="476" y="749"/>
                    <a:pt x="608" y="642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2790">
              <a:extLst>
                <a:ext uri="{FF2B5EF4-FFF2-40B4-BE49-F238E27FC236}">
                  <a16:creationId xmlns:a16="http://schemas.microsoft.com/office/drawing/2014/main" id="{26723F1C-1B1E-4870-BDA8-F510A24AC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167" y="9674107"/>
              <a:ext cx="974684" cy="974684"/>
            </a:xfrm>
            <a:custGeom>
              <a:avLst/>
              <a:gdLst>
                <a:gd name="T0" fmla="*/ 490 w 627"/>
                <a:gd name="T1" fmla="*/ 530 h 628"/>
                <a:gd name="T2" fmla="*/ 97 w 627"/>
                <a:gd name="T3" fmla="*/ 491 h 628"/>
                <a:gd name="T4" fmla="*/ 137 w 627"/>
                <a:gd name="T5" fmla="*/ 98 h 628"/>
                <a:gd name="T6" fmla="*/ 530 w 627"/>
                <a:gd name="T7" fmla="*/ 137 h 628"/>
                <a:gd name="T8" fmla="*/ 490 w 627"/>
                <a:gd name="T9" fmla="*/ 53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628">
                  <a:moveTo>
                    <a:pt x="490" y="530"/>
                  </a:moveTo>
                  <a:cubicBezTo>
                    <a:pt x="371" y="628"/>
                    <a:pt x="195" y="610"/>
                    <a:pt x="97" y="491"/>
                  </a:cubicBezTo>
                  <a:cubicBezTo>
                    <a:pt x="0" y="371"/>
                    <a:pt x="18" y="195"/>
                    <a:pt x="137" y="98"/>
                  </a:cubicBezTo>
                  <a:cubicBezTo>
                    <a:pt x="256" y="0"/>
                    <a:pt x="432" y="18"/>
                    <a:pt x="530" y="137"/>
                  </a:cubicBezTo>
                  <a:cubicBezTo>
                    <a:pt x="627" y="257"/>
                    <a:pt x="609" y="433"/>
                    <a:pt x="490" y="530"/>
                  </a:cubicBezTo>
                </a:path>
              </a:pathLst>
            </a:custGeom>
            <a:solidFill>
              <a:srgbClr val="88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2791">
              <a:extLst>
                <a:ext uri="{FF2B5EF4-FFF2-40B4-BE49-F238E27FC236}">
                  <a16:creationId xmlns:a16="http://schemas.microsoft.com/office/drawing/2014/main" id="{DDCADDAC-12BA-4A3E-BBFA-D7AB7D37A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812" y="9885753"/>
              <a:ext cx="551393" cy="545822"/>
            </a:xfrm>
            <a:custGeom>
              <a:avLst/>
              <a:gdLst>
                <a:gd name="T0" fmla="*/ 276 w 353"/>
                <a:gd name="T1" fmla="*/ 297 h 352"/>
                <a:gd name="T2" fmla="*/ 55 w 353"/>
                <a:gd name="T3" fmla="*/ 275 h 352"/>
                <a:gd name="T4" fmla="*/ 77 w 353"/>
                <a:gd name="T5" fmla="*/ 55 h 352"/>
                <a:gd name="T6" fmla="*/ 298 w 353"/>
                <a:gd name="T7" fmla="*/ 77 h 352"/>
                <a:gd name="T8" fmla="*/ 276 w 353"/>
                <a:gd name="T9" fmla="*/ 29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352">
                  <a:moveTo>
                    <a:pt x="276" y="297"/>
                  </a:moveTo>
                  <a:cubicBezTo>
                    <a:pt x="209" y="352"/>
                    <a:pt x="110" y="342"/>
                    <a:pt x="55" y="275"/>
                  </a:cubicBezTo>
                  <a:cubicBezTo>
                    <a:pt x="0" y="208"/>
                    <a:pt x="10" y="109"/>
                    <a:pt x="77" y="55"/>
                  </a:cubicBezTo>
                  <a:cubicBezTo>
                    <a:pt x="144" y="0"/>
                    <a:pt x="243" y="10"/>
                    <a:pt x="298" y="77"/>
                  </a:cubicBezTo>
                  <a:cubicBezTo>
                    <a:pt x="353" y="144"/>
                    <a:pt x="343" y="243"/>
                    <a:pt x="276" y="297"/>
                  </a:cubicBezTo>
                  <a:close/>
                </a:path>
              </a:pathLst>
            </a:custGeom>
            <a:solidFill>
              <a:srgbClr val="785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2792">
              <a:extLst>
                <a:ext uri="{FF2B5EF4-FFF2-40B4-BE49-F238E27FC236}">
                  <a16:creationId xmlns:a16="http://schemas.microsoft.com/office/drawing/2014/main" id="{1A9BC291-1C00-418E-9F57-FCC64F60EA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384" y="9724236"/>
              <a:ext cx="612657" cy="167088"/>
            </a:xfrm>
            <a:custGeom>
              <a:avLst/>
              <a:gdLst>
                <a:gd name="T0" fmla="*/ 394 w 394"/>
                <a:gd name="T1" fmla="*/ 107 h 107"/>
                <a:gd name="T2" fmla="*/ 394 w 394"/>
                <a:gd name="T3" fmla="*/ 107 h 107"/>
                <a:gd name="T4" fmla="*/ 394 w 394"/>
                <a:gd name="T5" fmla="*/ 107 h 107"/>
                <a:gd name="T6" fmla="*/ 391 w 394"/>
                <a:gd name="T7" fmla="*/ 102 h 107"/>
                <a:gd name="T8" fmla="*/ 391 w 394"/>
                <a:gd name="T9" fmla="*/ 102 h 107"/>
                <a:gd name="T10" fmla="*/ 394 w 394"/>
                <a:gd name="T11" fmla="*/ 107 h 107"/>
                <a:gd name="T12" fmla="*/ 391 w 394"/>
                <a:gd name="T13" fmla="*/ 102 h 107"/>
                <a:gd name="T14" fmla="*/ 391 w 394"/>
                <a:gd name="T15" fmla="*/ 102 h 107"/>
                <a:gd name="T16" fmla="*/ 0 w 394"/>
                <a:gd name="T17" fmla="*/ 61 h 107"/>
                <a:gd name="T18" fmla="*/ 0 w 394"/>
                <a:gd name="T19" fmla="*/ 61 h 107"/>
                <a:gd name="T20" fmla="*/ 0 w 394"/>
                <a:gd name="T21" fmla="*/ 61 h 107"/>
                <a:gd name="T22" fmla="*/ 174 w 394"/>
                <a:gd name="T23" fmla="*/ 0 h 107"/>
                <a:gd name="T24" fmla="*/ 1 w 394"/>
                <a:gd name="T25" fmla="*/ 60 h 107"/>
                <a:gd name="T26" fmla="*/ 174 w 394"/>
                <a:gd name="T27" fmla="*/ 0 h 107"/>
                <a:gd name="T28" fmla="*/ 174 w 394"/>
                <a:gd name="T29" fmla="*/ 0 h 107"/>
                <a:gd name="T30" fmla="*/ 174 w 394"/>
                <a:gd name="T31" fmla="*/ 0 h 107"/>
                <a:gd name="T32" fmla="*/ 174 w 394"/>
                <a:gd name="T33" fmla="*/ 0 h 107"/>
                <a:gd name="T34" fmla="*/ 174 w 394"/>
                <a:gd name="T3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107">
                  <a:moveTo>
                    <a:pt x="394" y="107"/>
                  </a:moveTo>
                  <a:cubicBezTo>
                    <a:pt x="394" y="107"/>
                    <a:pt x="394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moveTo>
                    <a:pt x="391" y="102"/>
                  </a:moveTo>
                  <a:cubicBezTo>
                    <a:pt x="391" y="102"/>
                    <a:pt x="391" y="102"/>
                    <a:pt x="391" y="102"/>
                  </a:cubicBezTo>
                  <a:cubicBezTo>
                    <a:pt x="392" y="104"/>
                    <a:pt x="393" y="105"/>
                    <a:pt x="394" y="107"/>
                  </a:cubicBezTo>
                  <a:cubicBezTo>
                    <a:pt x="393" y="105"/>
                    <a:pt x="392" y="104"/>
                    <a:pt x="391" y="102"/>
                  </a:cubicBezTo>
                  <a:cubicBezTo>
                    <a:pt x="391" y="102"/>
                    <a:pt x="391" y="102"/>
                    <a:pt x="391" y="102"/>
                  </a:cubicBezTo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174" y="0"/>
                  </a:moveTo>
                  <a:cubicBezTo>
                    <a:pt x="113" y="0"/>
                    <a:pt x="52" y="20"/>
                    <a:pt x="1" y="60"/>
                  </a:cubicBezTo>
                  <a:cubicBezTo>
                    <a:pt x="52" y="20"/>
                    <a:pt x="113" y="0"/>
                    <a:pt x="174" y="0"/>
                  </a:cubicBezTo>
                  <a:moveTo>
                    <a:pt x="174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2793">
              <a:extLst>
                <a:ext uri="{FF2B5EF4-FFF2-40B4-BE49-F238E27FC236}">
                  <a16:creationId xmlns:a16="http://schemas.microsoft.com/office/drawing/2014/main" id="{72589FD8-E652-40CB-839A-749C52AC6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409" y="9724236"/>
              <a:ext cx="735189" cy="233924"/>
            </a:xfrm>
            <a:custGeom>
              <a:avLst/>
              <a:gdLst>
                <a:gd name="T0" fmla="*/ 225 w 472"/>
                <a:gd name="T1" fmla="*/ 0 h 149"/>
                <a:gd name="T2" fmla="*/ 225 w 472"/>
                <a:gd name="T3" fmla="*/ 0 h 149"/>
                <a:gd name="T4" fmla="*/ 52 w 472"/>
                <a:gd name="T5" fmla="*/ 60 h 149"/>
                <a:gd name="T6" fmla="*/ 51 w 472"/>
                <a:gd name="T7" fmla="*/ 61 h 149"/>
                <a:gd name="T8" fmla="*/ 51 w 472"/>
                <a:gd name="T9" fmla="*/ 61 h 149"/>
                <a:gd name="T10" fmla="*/ 49 w 472"/>
                <a:gd name="T11" fmla="*/ 63 h 149"/>
                <a:gd name="T12" fmla="*/ 49 w 472"/>
                <a:gd name="T13" fmla="*/ 63 h 149"/>
                <a:gd name="T14" fmla="*/ 49 w 472"/>
                <a:gd name="T15" fmla="*/ 63 h 149"/>
                <a:gd name="T16" fmla="*/ 0 w 472"/>
                <a:gd name="T17" fmla="*/ 115 h 149"/>
                <a:gd name="T18" fmla="*/ 178 w 472"/>
                <a:gd name="T19" fmla="*/ 99 h 149"/>
                <a:gd name="T20" fmla="*/ 472 w 472"/>
                <a:gd name="T21" fmla="*/ 149 h 149"/>
                <a:gd name="T22" fmla="*/ 445 w 472"/>
                <a:gd name="T23" fmla="*/ 107 h 149"/>
                <a:gd name="T24" fmla="*/ 445 w 472"/>
                <a:gd name="T25" fmla="*/ 107 h 149"/>
                <a:gd name="T26" fmla="*/ 445 w 472"/>
                <a:gd name="T27" fmla="*/ 107 h 149"/>
                <a:gd name="T28" fmla="*/ 442 w 472"/>
                <a:gd name="T29" fmla="*/ 102 h 149"/>
                <a:gd name="T30" fmla="*/ 442 w 472"/>
                <a:gd name="T31" fmla="*/ 102 h 149"/>
                <a:gd name="T32" fmla="*/ 225 w 472"/>
                <a:gd name="T33" fmla="*/ 0 h 149"/>
                <a:gd name="T34" fmla="*/ 225 w 472"/>
                <a:gd name="T3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2" h="149">
                  <a:moveTo>
                    <a:pt x="225" y="0"/>
                  </a:moveTo>
                  <a:cubicBezTo>
                    <a:pt x="225" y="0"/>
                    <a:pt x="225" y="0"/>
                    <a:pt x="225" y="0"/>
                  </a:cubicBezTo>
                  <a:cubicBezTo>
                    <a:pt x="164" y="0"/>
                    <a:pt x="103" y="20"/>
                    <a:pt x="52" y="60"/>
                  </a:cubicBezTo>
                  <a:cubicBezTo>
                    <a:pt x="52" y="60"/>
                    <a:pt x="52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0" y="62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30" y="79"/>
                    <a:pt x="14" y="96"/>
                    <a:pt x="0" y="115"/>
                  </a:cubicBezTo>
                  <a:cubicBezTo>
                    <a:pt x="46" y="107"/>
                    <a:pt x="107" y="99"/>
                    <a:pt x="178" y="99"/>
                  </a:cubicBezTo>
                  <a:cubicBezTo>
                    <a:pt x="266" y="99"/>
                    <a:pt x="368" y="111"/>
                    <a:pt x="472" y="149"/>
                  </a:cubicBezTo>
                  <a:cubicBezTo>
                    <a:pt x="465" y="134"/>
                    <a:pt x="456" y="121"/>
                    <a:pt x="445" y="107"/>
                  </a:cubicBezTo>
                  <a:cubicBezTo>
                    <a:pt x="445" y="107"/>
                    <a:pt x="445" y="107"/>
                    <a:pt x="445" y="107"/>
                  </a:cubicBezTo>
                  <a:cubicBezTo>
                    <a:pt x="445" y="107"/>
                    <a:pt x="445" y="107"/>
                    <a:pt x="445" y="107"/>
                  </a:cubicBezTo>
                  <a:cubicBezTo>
                    <a:pt x="444" y="105"/>
                    <a:pt x="443" y="104"/>
                    <a:pt x="442" y="102"/>
                  </a:cubicBezTo>
                  <a:cubicBezTo>
                    <a:pt x="442" y="102"/>
                    <a:pt x="442" y="102"/>
                    <a:pt x="442" y="102"/>
                  </a:cubicBezTo>
                  <a:cubicBezTo>
                    <a:pt x="386" y="35"/>
                    <a:pt x="306" y="0"/>
                    <a:pt x="225" y="0"/>
                  </a:cubicBezTo>
                  <a:cubicBezTo>
                    <a:pt x="225" y="0"/>
                    <a:pt x="225" y="0"/>
                    <a:pt x="225" y="0"/>
                  </a:cubicBezTo>
                </a:path>
              </a:pathLst>
            </a:custGeom>
            <a:solidFill>
              <a:srgbClr val="6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object 2"/>
          <p:cNvGrpSpPr/>
          <p:nvPr/>
        </p:nvGrpSpPr>
        <p:grpSpPr>
          <a:xfrm>
            <a:off x="1781556" y="1310639"/>
            <a:ext cx="6055914" cy="902335"/>
            <a:chOff x="1781555" y="1310639"/>
            <a:chExt cx="7954009" cy="902335"/>
          </a:xfrm>
        </p:grpSpPr>
        <p:sp>
          <p:nvSpPr>
            <p:cNvPr id="3" name="object 3"/>
            <p:cNvSpPr/>
            <p:nvPr/>
          </p:nvSpPr>
          <p:spPr>
            <a:xfrm>
              <a:off x="2158745" y="1329689"/>
              <a:ext cx="7557770" cy="864235"/>
            </a:xfrm>
            <a:custGeom>
              <a:avLst/>
              <a:gdLst/>
              <a:ahLst/>
              <a:cxnLst/>
              <a:rect l="l" t="t" r="r" b="b"/>
              <a:pathLst>
                <a:path w="7557770" h="864235">
                  <a:moveTo>
                    <a:pt x="0" y="864108"/>
                  </a:moveTo>
                  <a:lnTo>
                    <a:pt x="7557516" y="864108"/>
                  </a:lnTo>
                  <a:lnTo>
                    <a:pt x="7557516" y="0"/>
                  </a:lnTo>
                  <a:lnTo>
                    <a:pt x="0" y="0"/>
                  </a:lnTo>
                  <a:lnTo>
                    <a:pt x="0" y="864108"/>
                  </a:lnTo>
                  <a:close/>
                </a:path>
              </a:pathLst>
            </a:custGeom>
            <a:ln w="38100">
              <a:solidFill>
                <a:srgbClr val="DB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1555" y="1382267"/>
              <a:ext cx="753110" cy="753110"/>
            </a:xfrm>
            <a:custGeom>
              <a:avLst/>
              <a:gdLst/>
              <a:ahLst/>
              <a:cxnLst/>
              <a:rect l="l" t="t" r="r" b="b"/>
              <a:pathLst>
                <a:path w="753110" h="753110">
                  <a:moveTo>
                    <a:pt x="752856" y="0"/>
                  </a:moveTo>
                  <a:lnTo>
                    <a:pt x="0" y="0"/>
                  </a:lnTo>
                  <a:lnTo>
                    <a:pt x="0" y="752855"/>
                  </a:lnTo>
                  <a:lnTo>
                    <a:pt x="752856" y="752855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DB6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2723" y="1595627"/>
              <a:ext cx="337185" cy="340360"/>
            </a:xfrm>
            <a:custGeom>
              <a:avLst/>
              <a:gdLst/>
              <a:ahLst/>
              <a:cxnLst/>
              <a:rect l="l" t="t" r="r" b="b"/>
              <a:pathLst>
                <a:path w="337185" h="340360">
                  <a:moveTo>
                    <a:pt x="93938" y="264922"/>
                  </a:moveTo>
                  <a:lnTo>
                    <a:pt x="71881" y="264922"/>
                  </a:lnTo>
                  <a:lnTo>
                    <a:pt x="78158" y="271139"/>
                  </a:lnTo>
                  <a:lnTo>
                    <a:pt x="84947" y="276844"/>
                  </a:lnTo>
                  <a:lnTo>
                    <a:pt x="92188" y="282049"/>
                  </a:lnTo>
                  <a:lnTo>
                    <a:pt x="99821" y="286766"/>
                  </a:lnTo>
                  <a:lnTo>
                    <a:pt x="99187" y="326644"/>
                  </a:lnTo>
                  <a:lnTo>
                    <a:pt x="148589" y="339851"/>
                  </a:lnTo>
                  <a:lnTo>
                    <a:pt x="167894" y="305054"/>
                  </a:lnTo>
                  <a:lnTo>
                    <a:pt x="177724" y="304768"/>
                  </a:lnTo>
                  <a:lnTo>
                    <a:pt x="187388" y="303720"/>
                  </a:lnTo>
                  <a:lnTo>
                    <a:pt x="196861" y="301910"/>
                  </a:lnTo>
                  <a:lnTo>
                    <a:pt x="206120" y="299338"/>
                  </a:lnTo>
                  <a:lnTo>
                    <a:pt x="275756" y="299338"/>
                  </a:lnTo>
                  <a:lnTo>
                    <a:pt x="271859" y="289208"/>
                  </a:lnTo>
                  <a:lnTo>
                    <a:pt x="183701" y="289208"/>
                  </a:lnTo>
                  <a:lnTo>
                    <a:pt x="136525" y="286258"/>
                  </a:lnTo>
                  <a:lnTo>
                    <a:pt x="94186" y="265207"/>
                  </a:lnTo>
                  <a:lnTo>
                    <a:pt x="93938" y="264922"/>
                  </a:lnTo>
                  <a:close/>
                </a:path>
                <a:path w="337185" h="340360">
                  <a:moveTo>
                    <a:pt x="275756" y="299338"/>
                  </a:moveTo>
                  <a:lnTo>
                    <a:pt x="206120" y="299338"/>
                  </a:lnTo>
                  <a:lnTo>
                    <a:pt x="202311" y="302006"/>
                  </a:lnTo>
                  <a:lnTo>
                    <a:pt x="234061" y="329692"/>
                  </a:lnTo>
                  <a:lnTo>
                    <a:pt x="276098" y="300227"/>
                  </a:lnTo>
                  <a:lnTo>
                    <a:pt x="275756" y="299338"/>
                  </a:lnTo>
                  <a:close/>
                </a:path>
                <a:path w="337185" h="340360">
                  <a:moveTo>
                    <a:pt x="235370" y="53181"/>
                  </a:moveTo>
                  <a:lnTo>
                    <a:pt x="150943" y="53181"/>
                  </a:lnTo>
                  <a:lnTo>
                    <a:pt x="198119" y="56134"/>
                  </a:lnTo>
                  <a:lnTo>
                    <a:pt x="240440" y="77164"/>
                  </a:lnTo>
                  <a:lnTo>
                    <a:pt x="270367" y="111601"/>
                  </a:lnTo>
                  <a:lnTo>
                    <a:pt x="285220" y="154753"/>
                  </a:lnTo>
                  <a:lnTo>
                    <a:pt x="282320" y="201930"/>
                  </a:lnTo>
                  <a:lnTo>
                    <a:pt x="261290" y="244342"/>
                  </a:lnTo>
                  <a:lnTo>
                    <a:pt x="226853" y="274335"/>
                  </a:lnTo>
                  <a:lnTo>
                    <a:pt x="183701" y="289208"/>
                  </a:lnTo>
                  <a:lnTo>
                    <a:pt x="271859" y="289208"/>
                  </a:lnTo>
                  <a:lnTo>
                    <a:pt x="262763" y="265557"/>
                  </a:lnTo>
                  <a:lnTo>
                    <a:pt x="267852" y="260193"/>
                  </a:lnTo>
                  <a:lnTo>
                    <a:pt x="272621" y="254555"/>
                  </a:lnTo>
                  <a:lnTo>
                    <a:pt x="277032" y="248608"/>
                  </a:lnTo>
                  <a:lnTo>
                    <a:pt x="281050" y="242316"/>
                  </a:lnTo>
                  <a:lnTo>
                    <a:pt x="321767" y="242316"/>
                  </a:lnTo>
                  <a:lnTo>
                    <a:pt x="334771" y="193548"/>
                  </a:lnTo>
                  <a:lnTo>
                    <a:pt x="301370" y="175006"/>
                  </a:lnTo>
                  <a:lnTo>
                    <a:pt x="301428" y="165268"/>
                  </a:lnTo>
                  <a:lnTo>
                    <a:pt x="300688" y="155686"/>
                  </a:lnTo>
                  <a:lnTo>
                    <a:pt x="299210" y="146270"/>
                  </a:lnTo>
                  <a:lnTo>
                    <a:pt x="297052" y="137033"/>
                  </a:lnTo>
                  <a:lnTo>
                    <a:pt x="323850" y="112902"/>
                  </a:lnTo>
                  <a:lnTo>
                    <a:pt x="304721" y="76962"/>
                  </a:lnTo>
                  <a:lnTo>
                    <a:pt x="262255" y="76962"/>
                  </a:lnTo>
                  <a:lnTo>
                    <a:pt x="255903" y="70727"/>
                  </a:lnTo>
                  <a:lnTo>
                    <a:pt x="249062" y="64992"/>
                  </a:lnTo>
                  <a:lnTo>
                    <a:pt x="241770" y="59781"/>
                  </a:lnTo>
                  <a:lnTo>
                    <a:pt x="234061" y="55118"/>
                  </a:lnTo>
                  <a:lnTo>
                    <a:pt x="235335" y="55118"/>
                  </a:lnTo>
                  <a:lnTo>
                    <a:pt x="235370" y="53181"/>
                  </a:lnTo>
                  <a:close/>
                </a:path>
                <a:path w="337185" h="340360">
                  <a:moveTo>
                    <a:pt x="13207" y="103377"/>
                  </a:moveTo>
                  <a:lnTo>
                    <a:pt x="0" y="152781"/>
                  </a:lnTo>
                  <a:lnTo>
                    <a:pt x="32893" y="171196"/>
                  </a:lnTo>
                  <a:lnTo>
                    <a:pt x="33196" y="179833"/>
                  </a:lnTo>
                  <a:lnTo>
                    <a:pt x="34083" y="188388"/>
                  </a:lnTo>
                  <a:lnTo>
                    <a:pt x="35518" y="196824"/>
                  </a:lnTo>
                  <a:lnTo>
                    <a:pt x="37464" y="205105"/>
                  </a:lnTo>
                  <a:lnTo>
                    <a:pt x="9525" y="227837"/>
                  </a:lnTo>
                  <a:lnTo>
                    <a:pt x="31114" y="274320"/>
                  </a:lnTo>
                  <a:lnTo>
                    <a:pt x="72517" y="266319"/>
                  </a:lnTo>
                  <a:lnTo>
                    <a:pt x="71881" y="264922"/>
                  </a:lnTo>
                  <a:lnTo>
                    <a:pt x="93938" y="264922"/>
                  </a:lnTo>
                  <a:lnTo>
                    <a:pt x="64230" y="230727"/>
                  </a:lnTo>
                  <a:lnTo>
                    <a:pt x="49371" y="187531"/>
                  </a:lnTo>
                  <a:lnTo>
                    <a:pt x="52324" y="140335"/>
                  </a:lnTo>
                  <a:lnTo>
                    <a:pt x="70365" y="104012"/>
                  </a:lnTo>
                  <a:lnTo>
                    <a:pt x="51053" y="104012"/>
                  </a:lnTo>
                  <a:lnTo>
                    <a:pt x="13207" y="103377"/>
                  </a:lnTo>
                  <a:close/>
                </a:path>
                <a:path w="337185" h="340360">
                  <a:moveTo>
                    <a:pt x="153068" y="68405"/>
                  </a:moveTo>
                  <a:lnTo>
                    <a:pt x="115490" y="81343"/>
                  </a:lnTo>
                  <a:lnTo>
                    <a:pt x="85508" y="107426"/>
                  </a:lnTo>
                  <a:lnTo>
                    <a:pt x="67182" y="144272"/>
                  </a:lnTo>
                  <a:lnTo>
                    <a:pt x="64595" y="185406"/>
                  </a:lnTo>
                  <a:lnTo>
                    <a:pt x="77533" y="223027"/>
                  </a:lnTo>
                  <a:lnTo>
                    <a:pt x="103616" y="253053"/>
                  </a:lnTo>
                  <a:lnTo>
                    <a:pt x="140462" y="271399"/>
                  </a:lnTo>
                  <a:lnTo>
                    <a:pt x="181576" y="273931"/>
                  </a:lnTo>
                  <a:lnTo>
                    <a:pt x="219154" y="260985"/>
                  </a:lnTo>
                  <a:lnTo>
                    <a:pt x="249136" y="234894"/>
                  </a:lnTo>
                  <a:lnTo>
                    <a:pt x="250562" y="232023"/>
                  </a:lnTo>
                  <a:lnTo>
                    <a:pt x="175724" y="232023"/>
                  </a:lnTo>
                  <a:lnTo>
                    <a:pt x="151383" y="230505"/>
                  </a:lnTo>
                  <a:lnTo>
                    <a:pt x="129541" y="219666"/>
                  </a:lnTo>
                  <a:lnTo>
                    <a:pt x="114093" y="201898"/>
                  </a:lnTo>
                  <a:lnTo>
                    <a:pt x="106431" y="179605"/>
                  </a:lnTo>
                  <a:lnTo>
                    <a:pt x="107950" y="155194"/>
                  </a:lnTo>
                  <a:lnTo>
                    <a:pt x="118806" y="133351"/>
                  </a:lnTo>
                  <a:lnTo>
                    <a:pt x="136604" y="117903"/>
                  </a:lnTo>
                  <a:lnTo>
                    <a:pt x="158902" y="110241"/>
                  </a:lnTo>
                  <a:lnTo>
                    <a:pt x="249192" y="110241"/>
                  </a:lnTo>
                  <a:lnTo>
                    <a:pt x="231011" y="89318"/>
                  </a:lnTo>
                  <a:lnTo>
                    <a:pt x="194182" y="70993"/>
                  </a:lnTo>
                  <a:lnTo>
                    <a:pt x="153068" y="68405"/>
                  </a:lnTo>
                  <a:close/>
                </a:path>
                <a:path w="337185" h="340360">
                  <a:moveTo>
                    <a:pt x="321767" y="242316"/>
                  </a:moveTo>
                  <a:lnTo>
                    <a:pt x="281050" y="242316"/>
                  </a:lnTo>
                  <a:lnTo>
                    <a:pt x="321563" y="243077"/>
                  </a:lnTo>
                  <a:lnTo>
                    <a:pt x="321767" y="242316"/>
                  </a:lnTo>
                  <a:close/>
                </a:path>
                <a:path w="337185" h="340360">
                  <a:moveTo>
                    <a:pt x="249192" y="110241"/>
                  </a:moveTo>
                  <a:lnTo>
                    <a:pt x="158902" y="110241"/>
                  </a:lnTo>
                  <a:lnTo>
                    <a:pt x="183261" y="111760"/>
                  </a:lnTo>
                  <a:lnTo>
                    <a:pt x="205103" y="122616"/>
                  </a:lnTo>
                  <a:lnTo>
                    <a:pt x="220551" y="140414"/>
                  </a:lnTo>
                  <a:lnTo>
                    <a:pt x="228213" y="162712"/>
                  </a:lnTo>
                  <a:lnTo>
                    <a:pt x="226694" y="187071"/>
                  </a:lnTo>
                  <a:lnTo>
                    <a:pt x="215784" y="208913"/>
                  </a:lnTo>
                  <a:lnTo>
                    <a:pt x="197993" y="224361"/>
                  </a:lnTo>
                  <a:lnTo>
                    <a:pt x="175724" y="232023"/>
                  </a:lnTo>
                  <a:lnTo>
                    <a:pt x="250562" y="232023"/>
                  </a:lnTo>
                  <a:lnTo>
                    <a:pt x="267462" y="197993"/>
                  </a:lnTo>
                  <a:lnTo>
                    <a:pt x="269996" y="156878"/>
                  </a:lnTo>
                  <a:lnTo>
                    <a:pt x="257063" y="119300"/>
                  </a:lnTo>
                  <a:lnTo>
                    <a:pt x="249192" y="110241"/>
                  </a:lnTo>
                  <a:close/>
                </a:path>
                <a:path w="337185" h="340360">
                  <a:moveTo>
                    <a:pt x="100075" y="13081"/>
                  </a:moveTo>
                  <a:lnTo>
                    <a:pt x="56642" y="40259"/>
                  </a:lnTo>
                  <a:lnTo>
                    <a:pt x="69342" y="79248"/>
                  </a:lnTo>
                  <a:lnTo>
                    <a:pt x="64252" y="84939"/>
                  </a:lnTo>
                  <a:lnTo>
                    <a:pt x="59483" y="90963"/>
                  </a:lnTo>
                  <a:lnTo>
                    <a:pt x="55072" y="97321"/>
                  </a:lnTo>
                  <a:lnTo>
                    <a:pt x="51053" y="104012"/>
                  </a:lnTo>
                  <a:lnTo>
                    <a:pt x="70365" y="104012"/>
                  </a:lnTo>
                  <a:lnTo>
                    <a:pt x="73354" y="97996"/>
                  </a:lnTo>
                  <a:lnTo>
                    <a:pt x="107791" y="68040"/>
                  </a:lnTo>
                  <a:lnTo>
                    <a:pt x="150943" y="53181"/>
                  </a:lnTo>
                  <a:lnTo>
                    <a:pt x="235370" y="53181"/>
                  </a:lnTo>
                  <a:lnTo>
                    <a:pt x="235562" y="42545"/>
                  </a:lnTo>
                  <a:lnTo>
                    <a:pt x="130175" y="42545"/>
                  </a:lnTo>
                  <a:lnTo>
                    <a:pt x="130428" y="42418"/>
                  </a:lnTo>
                  <a:lnTo>
                    <a:pt x="100075" y="13081"/>
                  </a:lnTo>
                  <a:close/>
                </a:path>
                <a:path w="337185" h="340360">
                  <a:moveTo>
                    <a:pt x="299719" y="67563"/>
                  </a:moveTo>
                  <a:lnTo>
                    <a:pt x="262255" y="76962"/>
                  </a:lnTo>
                  <a:lnTo>
                    <a:pt x="304721" y="76962"/>
                  </a:lnTo>
                  <a:lnTo>
                    <a:pt x="299719" y="67563"/>
                  </a:lnTo>
                  <a:close/>
                </a:path>
                <a:path w="337185" h="340360">
                  <a:moveTo>
                    <a:pt x="235335" y="55118"/>
                  </a:moveTo>
                  <a:lnTo>
                    <a:pt x="234061" y="55118"/>
                  </a:lnTo>
                  <a:lnTo>
                    <a:pt x="235331" y="55372"/>
                  </a:lnTo>
                  <a:lnTo>
                    <a:pt x="235335" y="55118"/>
                  </a:lnTo>
                  <a:close/>
                </a:path>
                <a:path w="337185" h="340360">
                  <a:moveTo>
                    <a:pt x="186689" y="0"/>
                  </a:moveTo>
                  <a:lnTo>
                    <a:pt x="166115" y="36830"/>
                  </a:lnTo>
                  <a:lnTo>
                    <a:pt x="167512" y="37211"/>
                  </a:lnTo>
                  <a:lnTo>
                    <a:pt x="157946" y="37472"/>
                  </a:lnTo>
                  <a:lnTo>
                    <a:pt x="148510" y="38449"/>
                  </a:lnTo>
                  <a:lnTo>
                    <a:pt x="139241" y="40139"/>
                  </a:lnTo>
                  <a:lnTo>
                    <a:pt x="130175" y="42545"/>
                  </a:lnTo>
                  <a:lnTo>
                    <a:pt x="235562" y="42545"/>
                  </a:lnTo>
                  <a:lnTo>
                    <a:pt x="236093" y="13208"/>
                  </a:lnTo>
                  <a:lnTo>
                    <a:pt x="186689" y="0"/>
                  </a:lnTo>
                  <a:close/>
                </a:path>
                <a:path w="337185" h="340360">
                  <a:moveTo>
                    <a:pt x="336803" y="80518"/>
                  </a:moveTo>
                  <a:lnTo>
                    <a:pt x="335788" y="81534"/>
                  </a:lnTo>
                  <a:lnTo>
                    <a:pt x="336295" y="82423"/>
                  </a:lnTo>
                  <a:lnTo>
                    <a:pt x="336803" y="805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5955" y="1560575"/>
              <a:ext cx="263651" cy="3901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28975" y="1593976"/>
              <a:ext cx="197485" cy="323215"/>
            </a:xfrm>
            <a:custGeom>
              <a:avLst/>
              <a:gdLst/>
              <a:ahLst/>
              <a:cxnLst/>
              <a:rect l="l" t="t" r="r" b="b"/>
              <a:pathLst>
                <a:path w="197485" h="323214">
                  <a:moveTo>
                    <a:pt x="117475" y="126"/>
                  </a:moveTo>
                  <a:lnTo>
                    <a:pt x="8890" y="47878"/>
                  </a:lnTo>
                  <a:lnTo>
                    <a:pt x="0" y="78739"/>
                  </a:lnTo>
                  <a:lnTo>
                    <a:pt x="254" y="83565"/>
                  </a:lnTo>
                  <a:lnTo>
                    <a:pt x="1269" y="90550"/>
                  </a:lnTo>
                  <a:lnTo>
                    <a:pt x="2159" y="92963"/>
                  </a:lnTo>
                  <a:lnTo>
                    <a:pt x="5080" y="95758"/>
                  </a:lnTo>
                  <a:lnTo>
                    <a:pt x="6857" y="96265"/>
                  </a:lnTo>
                  <a:lnTo>
                    <a:pt x="11684" y="95376"/>
                  </a:lnTo>
                  <a:lnTo>
                    <a:pt x="14859" y="94234"/>
                  </a:lnTo>
                  <a:lnTo>
                    <a:pt x="18668" y="92456"/>
                  </a:lnTo>
                  <a:lnTo>
                    <a:pt x="70104" y="64008"/>
                  </a:lnTo>
                  <a:lnTo>
                    <a:pt x="70104" y="272669"/>
                  </a:lnTo>
                  <a:lnTo>
                    <a:pt x="8890" y="272669"/>
                  </a:lnTo>
                  <a:lnTo>
                    <a:pt x="7619" y="273050"/>
                  </a:lnTo>
                  <a:lnTo>
                    <a:pt x="762" y="293370"/>
                  </a:lnTo>
                  <a:lnTo>
                    <a:pt x="762" y="302768"/>
                  </a:lnTo>
                  <a:lnTo>
                    <a:pt x="9143" y="322961"/>
                  </a:lnTo>
                  <a:lnTo>
                    <a:pt x="188849" y="322961"/>
                  </a:lnTo>
                  <a:lnTo>
                    <a:pt x="197231" y="302768"/>
                  </a:lnTo>
                  <a:lnTo>
                    <a:pt x="197104" y="289306"/>
                  </a:lnTo>
                  <a:lnTo>
                    <a:pt x="188849" y="272669"/>
                  </a:lnTo>
                  <a:lnTo>
                    <a:pt x="135128" y="272669"/>
                  </a:lnTo>
                  <a:lnTo>
                    <a:pt x="135128" y="6223"/>
                  </a:lnTo>
                  <a:lnTo>
                    <a:pt x="125222" y="635"/>
                  </a:lnTo>
                  <a:lnTo>
                    <a:pt x="117475" y="12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28975" y="1593976"/>
              <a:ext cx="197485" cy="323215"/>
            </a:xfrm>
            <a:custGeom>
              <a:avLst/>
              <a:gdLst/>
              <a:ahLst/>
              <a:cxnLst/>
              <a:rect l="l" t="t" r="r" b="b"/>
              <a:pathLst>
                <a:path w="197485" h="323214">
                  <a:moveTo>
                    <a:pt x="106044" y="0"/>
                  </a:moveTo>
                  <a:lnTo>
                    <a:pt x="112394" y="0"/>
                  </a:lnTo>
                  <a:lnTo>
                    <a:pt x="117475" y="126"/>
                  </a:lnTo>
                  <a:lnTo>
                    <a:pt x="121285" y="381"/>
                  </a:lnTo>
                  <a:lnTo>
                    <a:pt x="125222" y="635"/>
                  </a:lnTo>
                  <a:lnTo>
                    <a:pt x="134112" y="4063"/>
                  </a:lnTo>
                  <a:lnTo>
                    <a:pt x="134747" y="4952"/>
                  </a:lnTo>
                  <a:lnTo>
                    <a:pt x="135128" y="6223"/>
                  </a:lnTo>
                  <a:lnTo>
                    <a:pt x="135128" y="7747"/>
                  </a:lnTo>
                  <a:lnTo>
                    <a:pt x="135128" y="272669"/>
                  </a:lnTo>
                  <a:lnTo>
                    <a:pt x="187325" y="272669"/>
                  </a:lnTo>
                  <a:lnTo>
                    <a:pt x="188849" y="272669"/>
                  </a:lnTo>
                  <a:lnTo>
                    <a:pt x="190246" y="273050"/>
                  </a:lnTo>
                  <a:lnTo>
                    <a:pt x="191388" y="273938"/>
                  </a:lnTo>
                  <a:lnTo>
                    <a:pt x="192659" y="274955"/>
                  </a:lnTo>
                  <a:lnTo>
                    <a:pt x="193801" y="276351"/>
                  </a:lnTo>
                  <a:lnTo>
                    <a:pt x="194691" y="278384"/>
                  </a:lnTo>
                  <a:lnTo>
                    <a:pt x="195580" y="280288"/>
                  </a:lnTo>
                  <a:lnTo>
                    <a:pt x="196215" y="282956"/>
                  </a:lnTo>
                  <a:lnTo>
                    <a:pt x="196596" y="286131"/>
                  </a:lnTo>
                  <a:lnTo>
                    <a:pt x="197104" y="289306"/>
                  </a:lnTo>
                  <a:lnTo>
                    <a:pt x="197231" y="293370"/>
                  </a:lnTo>
                  <a:lnTo>
                    <a:pt x="197231" y="298196"/>
                  </a:lnTo>
                  <a:lnTo>
                    <a:pt x="197231" y="302768"/>
                  </a:lnTo>
                  <a:lnTo>
                    <a:pt x="196976" y="306705"/>
                  </a:lnTo>
                  <a:lnTo>
                    <a:pt x="196469" y="309880"/>
                  </a:lnTo>
                  <a:lnTo>
                    <a:pt x="196087" y="313182"/>
                  </a:lnTo>
                  <a:lnTo>
                    <a:pt x="195325" y="315722"/>
                  </a:lnTo>
                  <a:lnTo>
                    <a:pt x="194437" y="317626"/>
                  </a:lnTo>
                  <a:lnTo>
                    <a:pt x="193548" y="319532"/>
                  </a:lnTo>
                  <a:lnTo>
                    <a:pt x="192531" y="320928"/>
                  </a:lnTo>
                  <a:lnTo>
                    <a:pt x="191262" y="321690"/>
                  </a:lnTo>
                  <a:lnTo>
                    <a:pt x="190119" y="322580"/>
                  </a:lnTo>
                  <a:lnTo>
                    <a:pt x="188849" y="322961"/>
                  </a:lnTo>
                  <a:lnTo>
                    <a:pt x="187325" y="322961"/>
                  </a:lnTo>
                  <a:lnTo>
                    <a:pt x="10413" y="322961"/>
                  </a:lnTo>
                  <a:lnTo>
                    <a:pt x="9143" y="322961"/>
                  </a:lnTo>
                  <a:lnTo>
                    <a:pt x="7874" y="322580"/>
                  </a:lnTo>
                  <a:lnTo>
                    <a:pt x="6731" y="321690"/>
                  </a:lnTo>
                  <a:lnTo>
                    <a:pt x="5587" y="320928"/>
                  </a:lnTo>
                  <a:lnTo>
                    <a:pt x="1524" y="309880"/>
                  </a:lnTo>
                  <a:lnTo>
                    <a:pt x="1016" y="306705"/>
                  </a:lnTo>
                  <a:lnTo>
                    <a:pt x="762" y="302768"/>
                  </a:lnTo>
                  <a:lnTo>
                    <a:pt x="762" y="298196"/>
                  </a:lnTo>
                  <a:lnTo>
                    <a:pt x="762" y="293370"/>
                  </a:lnTo>
                  <a:lnTo>
                    <a:pt x="1016" y="289306"/>
                  </a:lnTo>
                  <a:lnTo>
                    <a:pt x="1397" y="286131"/>
                  </a:lnTo>
                  <a:lnTo>
                    <a:pt x="1778" y="282956"/>
                  </a:lnTo>
                  <a:lnTo>
                    <a:pt x="2412" y="280288"/>
                  </a:lnTo>
                  <a:lnTo>
                    <a:pt x="3429" y="278384"/>
                  </a:lnTo>
                  <a:lnTo>
                    <a:pt x="4318" y="276351"/>
                  </a:lnTo>
                  <a:lnTo>
                    <a:pt x="5334" y="274955"/>
                  </a:lnTo>
                  <a:lnTo>
                    <a:pt x="6476" y="273938"/>
                  </a:lnTo>
                  <a:lnTo>
                    <a:pt x="7619" y="273050"/>
                  </a:lnTo>
                  <a:lnTo>
                    <a:pt x="8890" y="272669"/>
                  </a:lnTo>
                  <a:lnTo>
                    <a:pt x="10413" y="272669"/>
                  </a:lnTo>
                  <a:lnTo>
                    <a:pt x="70104" y="272669"/>
                  </a:lnTo>
                  <a:lnTo>
                    <a:pt x="70104" y="64008"/>
                  </a:lnTo>
                  <a:lnTo>
                    <a:pt x="18668" y="92456"/>
                  </a:lnTo>
                  <a:lnTo>
                    <a:pt x="14859" y="94234"/>
                  </a:lnTo>
                  <a:lnTo>
                    <a:pt x="11684" y="95376"/>
                  </a:lnTo>
                  <a:lnTo>
                    <a:pt x="9271" y="95885"/>
                  </a:lnTo>
                  <a:lnTo>
                    <a:pt x="6857" y="96265"/>
                  </a:lnTo>
                  <a:lnTo>
                    <a:pt x="5080" y="95758"/>
                  </a:lnTo>
                  <a:lnTo>
                    <a:pt x="3556" y="94361"/>
                  </a:lnTo>
                  <a:lnTo>
                    <a:pt x="2159" y="92963"/>
                  </a:lnTo>
                  <a:lnTo>
                    <a:pt x="1269" y="90550"/>
                  </a:lnTo>
                  <a:lnTo>
                    <a:pt x="762" y="86995"/>
                  </a:lnTo>
                  <a:lnTo>
                    <a:pt x="254" y="83565"/>
                  </a:lnTo>
                  <a:lnTo>
                    <a:pt x="0" y="78739"/>
                  </a:lnTo>
                  <a:lnTo>
                    <a:pt x="0" y="72389"/>
                  </a:lnTo>
                  <a:lnTo>
                    <a:pt x="0" y="68452"/>
                  </a:lnTo>
                  <a:lnTo>
                    <a:pt x="126" y="65150"/>
                  </a:lnTo>
                  <a:lnTo>
                    <a:pt x="254" y="62611"/>
                  </a:lnTo>
                  <a:lnTo>
                    <a:pt x="381" y="60071"/>
                  </a:lnTo>
                  <a:lnTo>
                    <a:pt x="77850" y="3301"/>
                  </a:lnTo>
                  <a:lnTo>
                    <a:pt x="78612" y="2667"/>
                  </a:lnTo>
                  <a:lnTo>
                    <a:pt x="93599" y="126"/>
                  </a:lnTo>
                  <a:lnTo>
                    <a:pt x="96774" y="126"/>
                  </a:lnTo>
                  <a:lnTo>
                    <a:pt x="100965" y="0"/>
                  </a:lnTo>
                  <a:lnTo>
                    <a:pt x="106044" y="0"/>
                  </a:lnTo>
                  <a:close/>
                </a:path>
              </a:pathLst>
            </a:custGeom>
            <a:ln w="9144">
              <a:solidFill>
                <a:srgbClr val="8E1F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805939" y="4351020"/>
            <a:ext cx="6046347" cy="876300"/>
            <a:chOff x="1805939" y="4351020"/>
            <a:chExt cx="7929880" cy="876300"/>
          </a:xfrm>
        </p:grpSpPr>
        <p:sp>
          <p:nvSpPr>
            <p:cNvPr id="10" name="object 10"/>
            <p:cNvSpPr/>
            <p:nvPr/>
          </p:nvSpPr>
          <p:spPr>
            <a:xfrm>
              <a:off x="2184653" y="4370070"/>
              <a:ext cx="7531734" cy="838200"/>
            </a:xfrm>
            <a:custGeom>
              <a:avLst/>
              <a:gdLst/>
              <a:ahLst/>
              <a:cxnLst/>
              <a:rect l="l" t="t" r="r" b="b"/>
              <a:pathLst>
                <a:path w="7531734" h="838200">
                  <a:moveTo>
                    <a:pt x="0" y="838199"/>
                  </a:moveTo>
                  <a:lnTo>
                    <a:pt x="7531608" y="838199"/>
                  </a:lnTo>
                  <a:lnTo>
                    <a:pt x="7531608" y="0"/>
                  </a:lnTo>
                  <a:lnTo>
                    <a:pt x="0" y="0"/>
                  </a:lnTo>
                  <a:lnTo>
                    <a:pt x="0" y="838199"/>
                  </a:lnTo>
                  <a:close/>
                </a:path>
              </a:pathLst>
            </a:custGeom>
            <a:ln w="38100">
              <a:solidFill>
                <a:srgbClr val="8E1F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05939" y="4425696"/>
              <a:ext cx="753110" cy="753110"/>
            </a:xfrm>
            <a:custGeom>
              <a:avLst/>
              <a:gdLst/>
              <a:ahLst/>
              <a:cxnLst/>
              <a:rect l="l" t="t" r="r" b="b"/>
              <a:pathLst>
                <a:path w="753110" h="753110">
                  <a:moveTo>
                    <a:pt x="752856" y="0"/>
                  </a:moveTo>
                  <a:lnTo>
                    <a:pt x="0" y="0"/>
                  </a:lnTo>
                  <a:lnTo>
                    <a:pt x="0" y="752855"/>
                  </a:lnTo>
                  <a:lnTo>
                    <a:pt x="752856" y="752855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8E1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4059" y="460705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179831" y="0"/>
                  </a:move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4" y="132027"/>
                  </a:lnTo>
                  <a:lnTo>
                    <a:pt x="0" y="179831"/>
                  </a:lnTo>
                  <a:lnTo>
                    <a:pt x="6424" y="227636"/>
                  </a:lnTo>
                  <a:lnTo>
                    <a:pt x="24553" y="270594"/>
                  </a:lnTo>
                  <a:lnTo>
                    <a:pt x="52673" y="306990"/>
                  </a:lnTo>
                  <a:lnTo>
                    <a:pt x="89069" y="335110"/>
                  </a:lnTo>
                  <a:lnTo>
                    <a:pt x="132027" y="353239"/>
                  </a:lnTo>
                  <a:lnTo>
                    <a:pt x="179831" y="359664"/>
                  </a:lnTo>
                  <a:lnTo>
                    <a:pt x="227636" y="353239"/>
                  </a:lnTo>
                  <a:lnTo>
                    <a:pt x="270594" y="335110"/>
                  </a:lnTo>
                  <a:lnTo>
                    <a:pt x="287963" y="321691"/>
                  </a:lnTo>
                  <a:lnTo>
                    <a:pt x="179831" y="321691"/>
                  </a:lnTo>
                  <a:lnTo>
                    <a:pt x="134988" y="314460"/>
                  </a:lnTo>
                  <a:lnTo>
                    <a:pt x="96046" y="294324"/>
                  </a:lnTo>
                  <a:lnTo>
                    <a:pt x="65339" y="263617"/>
                  </a:lnTo>
                  <a:lnTo>
                    <a:pt x="45203" y="224675"/>
                  </a:lnTo>
                  <a:lnTo>
                    <a:pt x="37972" y="179831"/>
                  </a:lnTo>
                  <a:lnTo>
                    <a:pt x="45203" y="134988"/>
                  </a:lnTo>
                  <a:lnTo>
                    <a:pt x="65339" y="96046"/>
                  </a:lnTo>
                  <a:lnTo>
                    <a:pt x="96046" y="65339"/>
                  </a:lnTo>
                  <a:lnTo>
                    <a:pt x="134988" y="45203"/>
                  </a:lnTo>
                  <a:lnTo>
                    <a:pt x="179831" y="37973"/>
                  </a:lnTo>
                  <a:lnTo>
                    <a:pt x="287963" y="37973"/>
                  </a:lnTo>
                  <a:lnTo>
                    <a:pt x="270594" y="24553"/>
                  </a:lnTo>
                  <a:lnTo>
                    <a:pt x="227636" y="6424"/>
                  </a:lnTo>
                  <a:lnTo>
                    <a:pt x="179831" y="0"/>
                  </a:lnTo>
                  <a:close/>
                </a:path>
                <a:path w="360044" h="360045">
                  <a:moveTo>
                    <a:pt x="287963" y="37973"/>
                  </a:moveTo>
                  <a:lnTo>
                    <a:pt x="179831" y="37973"/>
                  </a:lnTo>
                  <a:lnTo>
                    <a:pt x="224675" y="45203"/>
                  </a:lnTo>
                  <a:lnTo>
                    <a:pt x="263617" y="65339"/>
                  </a:lnTo>
                  <a:lnTo>
                    <a:pt x="294324" y="96046"/>
                  </a:lnTo>
                  <a:lnTo>
                    <a:pt x="314460" y="134988"/>
                  </a:lnTo>
                  <a:lnTo>
                    <a:pt x="321690" y="179831"/>
                  </a:lnTo>
                  <a:lnTo>
                    <a:pt x="314460" y="224675"/>
                  </a:lnTo>
                  <a:lnTo>
                    <a:pt x="294324" y="263617"/>
                  </a:lnTo>
                  <a:lnTo>
                    <a:pt x="263617" y="294324"/>
                  </a:lnTo>
                  <a:lnTo>
                    <a:pt x="224675" y="314460"/>
                  </a:lnTo>
                  <a:lnTo>
                    <a:pt x="179831" y="321691"/>
                  </a:lnTo>
                  <a:lnTo>
                    <a:pt x="287963" y="321691"/>
                  </a:lnTo>
                  <a:lnTo>
                    <a:pt x="306990" y="306990"/>
                  </a:lnTo>
                  <a:lnTo>
                    <a:pt x="335110" y="270594"/>
                  </a:lnTo>
                  <a:lnTo>
                    <a:pt x="353239" y="227636"/>
                  </a:lnTo>
                  <a:lnTo>
                    <a:pt x="359663" y="179831"/>
                  </a:lnTo>
                  <a:lnTo>
                    <a:pt x="353239" y="132027"/>
                  </a:lnTo>
                  <a:lnTo>
                    <a:pt x="335110" y="89069"/>
                  </a:lnTo>
                  <a:lnTo>
                    <a:pt x="306990" y="52673"/>
                  </a:lnTo>
                  <a:lnTo>
                    <a:pt x="287963" y="37973"/>
                  </a:lnTo>
                  <a:close/>
                </a:path>
                <a:path w="360044" h="360045">
                  <a:moveTo>
                    <a:pt x="127888" y="102489"/>
                  </a:moveTo>
                  <a:lnTo>
                    <a:pt x="127888" y="257175"/>
                  </a:lnTo>
                  <a:lnTo>
                    <a:pt x="261365" y="179831"/>
                  </a:lnTo>
                  <a:lnTo>
                    <a:pt x="127888" y="102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9859" y="4623816"/>
              <a:ext cx="281939" cy="3931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23641" y="4657598"/>
              <a:ext cx="215265" cy="326390"/>
            </a:xfrm>
            <a:custGeom>
              <a:avLst/>
              <a:gdLst/>
              <a:ahLst/>
              <a:cxnLst/>
              <a:rect l="l" t="t" r="r" b="b"/>
              <a:pathLst>
                <a:path w="215264" h="326389">
                  <a:moveTo>
                    <a:pt x="102869" y="0"/>
                  </a:moveTo>
                  <a:lnTo>
                    <a:pt x="58372" y="6286"/>
                  </a:lnTo>
                  <a:lnTo>
                    <a:pt x="19684" y="22225"/>
                  </a:lnTo>
                  <a:lnTo>
                    <a:pt x="5968" y="58674"/>
                  </a:lnTo>
                  <a:lnTo>
                    <a:pt x="6222" y="63372"/>
                  </a:lnTo>
                  <a:lnTo>
                    <a:pt x="13207" y="83057"/>
                  </a:lnTo>
                  <a:lnTo>
                    <a:pt x="16763" y="83057"/>
                  </a:lnTo>
                  <a:lnTo>
                    <a:pt x="19812" y="81787"/>
                  </a:lnTo>
                  <a:lnTo>
                    <a:pt x="27305" y="76581"/>
                  </a:lnTo>
                  <a:lnTo>
                    <a:pt x="32131" y="73787"/>
                  </a:lnTo>
                  <a:lnTo>
                    <a:pt x="69754" y="59689"/>
                  </a:lnTo>
                  <a:lnTo>
                    <a:pt x="90424" y="58800"/>
                  </a:lnTo>
                  <a:lnTo>
                    <a:pt x="96519" y="59816"/>
                  </a:lnTo>
                  <a:lnTo>
                    <a:pt x="123825" y="88010"/>
                  </a:lnTo>
                  <a:lnTo>
                    <a:pt x="124713" y="93218"/>
                  </a:lnTo>
                  <a:lnTo>
                    <a:pt x="124713" y="104647"/>
                  </a:lnTo>
                  <a:lnTo>
                    <a:pt x="111666" y="145242"/>
                  </a:lnTo>
                  <a:lnTo>
                    <a:pt x="87106" y="180165"/>
                  </a:lnTo>
                  <a:lnTo>
                    <a:pt x="13334" y="259714"/>
                  </a:lnTo>
                  <a:lnTo>
                    <a:pt x="10668" y="262889"/>
                  </a:lnTo>
                  <a:lnTo>
                    <a:pt x="0" y="293624"/>
                  </a:lnTo>
                  <a:lnTo>
                    <a:pt x="0" y="304926"/>
                  </a:lnTo>
                  <a:lnTo>
                    <a:pt x="16890" y="326389"/>
                  </a:lnTo>
                  <a:lnTo>
                    <a:pt x="206628" y="326389"/>
                  </a:lnTo>
                  <a:lnTo>
                    <a:pt x="215137" y="304672"/>
                  </a:lnTo>
                  <a:lnTo>
                    <a:pt x="215137" y="295275"/>
                  </a:lnTo>
                  <a:lnTo>
                    <a:pt x="77596" y="273557"/>
                  </a:lnTo>
                  <a:lnTo>
                    <a:pt x="114934" y="235203"/>
                  </a:lnTo>
                  <a:lnTo>
                    <a:pt x="151135" y="197056"/>
                  </a:lnTo>
                  <a:lnTo>
                    <a:pt x="175513" y="165735"/>
                  </a:lnTo>
                  <a:lnTo>
                    <a:pt x="194659" y="130444"/>
                  </a:lnTo>
                  <a:lnTo>
                    <a:pt x="201995" y="91840"/>
                  </a:lnTo>
                  <a:lnTo>
                    <a:pt x="202183" y="84074"/>
                  </a:lnTo>
                  <a:lnTo>
                    <a:pt x="201803" y="75283"/>
                  </a:lnTo>
                  <a:lnTo>
                    <a:pt x="188499" y="36274"/>
                  </a:lnTo>
                  <a:lnTo>
                    <a:pt x="155509" y="9802"/>
                  </a:lnTo>
                  <a:lnTo>
                    <a:pt x="114964" y="402"/>
                  </a:lnTo>
                  <a:lnTo>
                    <a:pt x="10286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23641" y="4657598"/>
              <a:ext cx="215265" cy="326390"/>
            </a:xfrm>
            <a:custGeom>
              <a:avLst/>
              <a:gdLst/>
              <a:ahLst/>
              <a:cxnLst/>
              <a:rect l="l" t="t" r="r" b="b"/>
              <a:pathLst>
                <a:path w="215264" h="326389">
                  <a:moveTo>
                    <a:pt x="102869" y="0"/>
                  </a:moveTo>
                  <a:lnTo>
                    <a:pt x="146557" y="6350"/>
                  </a:lnTo>
                  <a:lnTo>
                    <a:pt x="183479" y="29831"/>
                  </a:lnTo>
                  <a:lnTo>
                    <a:pt x="200660" y="66801"/>
                  </a:lnTo>
                  <a:lnTo>
                    <a:pt x="202183" y="84074"/>
                  </a:lnTo>
                  <a:lnTo>
                    <a:pt x="201995" y="91840"/>
                  </a:lnTo>
                  <a:lnTo>
                    <a:pt x="194659" y="130444"/>
                  </a:lnTo>
                  <a:lnTo>
                    <a:pt x="175513" y="165735"/>
                  </a:lnTo>
                  <a:lnTo>
                    <a:pt x="151135" y="197056"/>
                  </a:lnTo>
                  <a:lnTo>
                    <a:pt x="114934" y="235203"/>
                  </a:lnTo>
                  <a:lnTo>
                    <a:pt x="77596" y="273557"/>
                  </a:lnTo>
                  <a:lnTo>
                    <a:pt x="203962" y="273557"/>
                  </a:lnTo>
                  <a:lnTo>
                    <a:pt x="205612" y="273557"/>
                  </a:lnTo>
                  <a:lnTo>
                    <a:pt x="207137" y="274065"/>
                  </a:lnTo>
                  <a:lnTo>
                    <a:pt x="208533" y="275081"/>
                  </a:lnTo>
                  <a:lnTo>
                    <a:pt x="209931" y="276097"/>
                  </a:lnTo>
                  <a:lnTo>
                    <a:pt x="211200" y="277621"/>
                  </a:lnTo>
                  <a:lnTo>
                    <a:pt x="212089" y="279653"/>
                  </a:lnTo>
                  <a:lnTo>
                    <a:pt x="213106" y="281685"/>
                  </a:lnTo>
                  <a:lnTo>
                    <a:pt x="213868" y="284479"/>
                  </a:lnTo>
                  <a:lnTo>
                    <a:pt x="214375" y="287781"/>
                  </a:lnTo>
                  <a:lnTo>
                    <a:pt x="214883" y="291210"/>
                  </a:lnTo>
                  <a:lnTo>
                    <a:pt x="215137" y="295275"/>
                  </a:lnTo>
                  <a:lnTo>
                    <a:pt x="215137" y="299846"/>
                  </a:lnTo>
                  <a:lnTo>
                    <a:pt x="215137" y="304672"/>
                  </a:lnTo>
                  <a:lnTo>
                    <a:pt x="212597" y="320420"/>
                  </a:lnTo>
                  <a:lnTo>
                    <a:pt x="211835" y="322579"/>
                  </a:lnTo>
                  <a:lnTo>
                    <a:pt x="210693" y="324103"/>
                  </a:lnTo>
                  <a:lnTo>
                    <a:pt x="209422" y="324993"/>
                  </a:lnTo>
                  <a:lnTo>
                    <a:pt x="208025" y="325881"/>
                  </a:lnTo>
                  <a:lnTo>
                    <a:pt x="206628" y="326389"/>
                  </a:lnTo>
                  <a:lnTo>
                    <a:pt x="204977" y="326389"/>
                  </a:lnTo>
                  <a:lnTo>
                    <a:pt x="20574" y="326389"/>
                  </a:lnTo>
                  <a:lnTo>
                    <a:pt x="16890" y="326389"/>
                  </a:lnTo>
                  <a:lnTo>
                    <a:pt x="13843" y="326008"/>
                  </a:lnTo>
                  <a:lnTo>
                    <a:pt x="11175" y="325374"/>
                  </a:lnTo>
                  <a:lnTo>
                    <a:pt x="8508" y="324738"/>
                  </a:lnTo>
                  <a:lnTo>
                    <a:pt x="6350" y="323469"/>
                  </a:lnTo>
                  <a:lnTo>
                    <a:pt x="4699" y="321563"/>
                  </a:lnTo>
                  <a:lnTo>
                    <a:pt x="3047" y="319658"/>
                  </a:lnTo>
                  <a:lnTo>
                    <a:pt x="1905" y="316864"/>
                  </a:lnTo>
                  <a:lnTo>
                    <a:pt x="1143" y="313181"/>
                  </a:lnTo>
                  <a:lnTo>
                    <a:pt x="381" y="309625"/>
                  </a:lnTo>
                  <a:lnTo>
                    <a:pt x="0" y="304926"/>
                  </a:lnTo>
                  <a:lnTo>
                    <a:pt x="0" y="299084"/>
                  </a:lnTo>
                  <a:lnTo>
                    <a:pt x="0" y="293624"/>
                  </a:lnTo>
                  <a:lnTo>
                    <a:pt x="253" y="289051"/>
                  </a:lnTo>
                  <a:lnTo>
                    <a:pt x="762" y="285114"/>
                  </a:lnTo>
                  <a:lnTo>
                    <a:pt x="1269" y="281177"/>
                  </a:lnTo>
                  <a:lnTo>
                    <a:pt x="16637" y="256285"/>
                  </a:lnTo>
                  <a:lnTo>
                    <a:pt x="72135" y="196722"/>
                  </a:lnTo>
                  <a:lnTo>
                    <a:pt x="98932" y="165226"/>
                  </a:lnTo>
                  <a:lnTo>
                    <a:pt x="118490" y="131318"/>
                  </a:lnTo>
                  <a:lnTo>
                    <a:pt x="124713" y="104647"/>
                  </a:lnTo>
                  <a:lnTo>
                    <a:pt x="124713" y="98678"/>
                  </a:lnTo>
                  <a:lnTo>
                    <a:pt x="124713" y="93218"/>
                  </a:lnTo>
                  <a:lnTo>
                    <a:pt x="123825" y="88010"/>
                  </a:lnTo>
                  <a:lnTo>
                    <a:pt x="122046" y="83184"/>
                  </a:lnTo>
                  <a:lnTo>
                    <a:pt x="120268" y="78231"/>
                  </a:lnTo>
                  <a:lnTo>
                    <a:pt x="101600" y="61849"/>
                  </a:lnTo>
                  <a:lnTo>
                    <a:pt x="96519" y="59816"/>
                  </a:lnTo>
                  <a:lnTo>
                    <a:pt x="90424" y="58800"/>
                  </a:lnTo>
                  <a:lnTo>
                    <a:pt x="83565" y="58800"/>
                  </a:lnTo>
                  <a:lnTo>
                    <a:pt x="43560" y="67690"/>
                  </a:lnTo>
                  <a:lnTo>
                    <a:pt x="37845" y="70738"/>
                  </a:lnTo>
                  <a:lnTo>
                    <a:pt x="32131" y="73787"/>
                  </a:lnTo>
                  <a:lnTo>
                    <a:pt x="27305" y="76581"/>
                  </a:lnTo>
                  <a:lnTo>
                    <a:pt x="23494" y="79247"/>
                  </a:lnTo>
                  <a:lnTo>
                    <a:pt x="19812" y="81787"/>
                  </a:lnTo>
                  <a:lnTo>
                    <a:pt x="16763" y="83057"/>
                  </a:lnTo>
                  <a:lnTo>
                    <a:pt x="14605" y="83057"/>
                  </a:lnTo>
                  <a:lnTo>
                    <a:pt x="13207" y="83057"/>
                  </a:lnTo>
                  <a:lnTo>
                    <a:pt x="11810" y="82550"/>
                  </a:lnTo>
                  <a:lnTo>
                    <a:pt x="10794" y="81533"/>
                  </a:lnTo>
                  <a:lnTo>
                    <a:pt x="9778" y="80518"/>
                  </a:lnTo>
                  <a:lnTo>
                    <a:pt x="8889" y="78866"/>
                  </a:lnTo>
                  <a:lnTo>
                    <a:pt x="8255" y="76581"/>
                  </a:lnTo>
                  <a:lnTo>
                    <a:pt x="7493" y="74294"/>
                  </a:lnTo>
                  <a:lnTo>
                    <a:pt x="6984" y="71246"/>
                  </a:lnTo>
                  <a:lnTo>
                    <a:pt x="6603" y="67309"/>
                  </a:lnTo>
                  <a:lnTo>
                    <a:pt x="6222" y="63372"/>
                  </a:lnTo>
                  <a:lnTo>
                    <a:pt x="5968" y="58674"/>
                  </a:lnTo>
                  <a:lnTo>
                    <a:pt x="5968" y="53085"/>
                  </a:lnTo>
                  <a:lnTo>
                    <a:pt x="5968" y="49275"/>
                  </a:lnTo>
                  <a:lnTo>
                    <a:pt x="6095" y="46100"/>
                  </a:lnTo>
                  <a:lnTo>
                    <a:pt x="6350" y="43560"/>
                  </a:lnTo>
                  <a:lnTo>
                    <a:pt x="6603" y="40893"/>
                  </a:lnTo>
                  <a:lnTo>
                    <a:pt x="6984" y="38734"/>
                  </a:lnTo>
                  <a:lnTo>
                    <a:pt x="7493" y="36829"/>
                  </a:lnTo>
                  <a:lnTo>
                    <a:pt x="8000" y="34925"/>
                  </a:lnTo>
                  <a:lnTo>
                    <a:pt x="45593" y="10287"/>
                  </a:lnTo>
                  <a:lnTo>
                    <a:pt x="87344" y="762"/>
                  </a:lnTo>
                  <a:lnTo>
                    <a:pt x="95035" y="190"/>
                  </a:lnTo>
                  <a:lnTo>
                    <a:pt x="102869" y="0"/>
                  </a:lnTo>
                  <a:close/>
                </a:path>
              </a:pathLst>
            </a:custGeom>
            <a:ln w="9144">
              <a:solidFill>
                <a:srgbClr val="8E1F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40711" y="1570101"/>
            <a:ext cx="7865109" cy="4821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20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Persyaratan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Dasar Perizinan Berusaha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 MT"/>
              <a:cs typeface="Arial MT"/>
            </a:endParaRPr>
          </a:p>
          <a:p>
            <a:pPr marL="365760" indent="-343535">
              <a:lnSpc>
                <a:spcPct val="100000"/>
              </a:lnSpc>
              <a:spcBef>
                <a:spcPts val="1765"/>
              </a:spcBef>
              <a:buAutoNum type="arabicParenR"/>
              <a:tabLst>
                <a:tab pos="365760" algn="l"/>
                <a:tab pos="366395" algn="l"/>
              </a:tabLst>
            </a:pPr>
            <a:r>
              <a:rPr sz="1600" spc="-5" dirty="0">
                <a:latin typeface="Arial MT"/>
                <a:cs typeface="Arial MT"/>
              </a:rPr>
              <a:t>Kesesuaian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Kegiatan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Pemanfaatan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Ruang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(daratan,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laut,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dan/atau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kawasan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hutan)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AutoNum type="arabicParenR"/>
            </a:pPr>
            <a:endParaRPr sz="1600" dirty="0">
              <a:latin typeface="Arial MT"/>
              <a:cs typeface="Arial MT"/>
            </a:endParaRPr>
          </a:p>
          <a:p>
            <a:pPr marL="370840" indent="-343535">
              <a:lnSpc>
                <a:spcPct val="100000"/>
              </a:lnSpc>
              <a:buAutoNum type="arabicParenR"/>
              <a:tabLst>
                <a:tab pos="370205" algn="l"/>
                <a:tab pos="370840" algn="l"/>
              </a:tabLst>
            </a:pPr>
            <a:r>
              <a:rPr sz="1600" spc="-5" dirty="0">
                <a:latin typeface="Arial MT"/>
                <a:cs typeface="Arial MT"/>
              </a:rPr>
              <a:t>Persetujuan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Lingkungan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AutoNum type="arabicParenR"/>
            </a:pPr>
            <a:endParaRPr sz="15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Persetujuan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Bangunan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Gedung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(PBG)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&amp;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Sertifikat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Laik Fungsi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(SLF)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lang="en-US"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lang="en-US"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 MT"/>
              <a:cs typeface="Arial MT"/>
            </a:endParaRPr>
          </a:p>
          <a:p>
            <a:pPr marL="955675">
              <a:lnSpc>
                <a:spcPct val="100000"/>
              </a:lnSpc>
              <a:spcBef>
                <a:spcPts val="885"/>
              </a:spcBef>
            </a:pPr>
            <a:r>
              <a:rPr sz="1800" spc="-5" dirty="0">
                <a:latin typeface="Arial MT"/>
                <a:cs typeface="Arial MT"/>
              </a:rPr>
              <a:t>Perizinan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Berusaha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Berbasis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Risiko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950" dirty="0">
              <a:latin typeface="Arial MT"/>
              <a:cs typeface="Arial MT"/>
            </a:endParaRPr>
          </a:p>
          <a:p>
            <a:pPr marL="386080" indent="-343535">
              <a:lnSpc>
                <a:spcPct val="100000"/>
              </a:lnSpc>
              <a:buAutoNum type="arabicParenR"/>
              <a:tabLst>
                <a:tab pos="386080" algn="l"/>
                <a:tab pos="386715" algn="l"/>
              </a:tabLst>
            </a:pPr>
            <a:r>
              <a:rPr sz="1600" spc="-5" dirty="0">
                <a:latin typeface="Arial MT"/>
                <a:cs typeface="Arial MT"/>
              </a:rPr>
              <a:t>Nomor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Induk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Berusaha (NIB)</a:t>
            </a:r>
            <a:endParaRPr sz="1600" dirty="0">
              <a:latin typeface="Arial MT"/>
              <a:cs typeface="Arial MT"/>
            </a:endParaRPr>
          </a:p>
          <a:p>
            <a:pPr marL="400050" indent="-343535">
              <a:lnSpc>
                <a:spcPct val="100000"/>
              </a:lnSpc>
              <a:spcBef>
                <a:spcPts val="850"/>
              </a:spcBef>
              <a:buAutoNum type="arabicParenR"/>
              <a:tabLst>
                <a:tab pos="400050" algn="l"/>
                <a:tab pos="400685" algn="l"/>
              </a:tabLst>
            </a:pPr>
            <a:r>
              <a:rPr sz="1600" spc="-5" dirty="0">
                <a:latin typeface="Arial MT"/>
                <a:cs typeface="Arial MT"/>
              </a:rPr>
              <a:t>Sertifikat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Standar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(SS)</a:t>
            </a:r>
            <a:endParaRPr sz="1600" dirty="0">
              <a:latin typeface="Arial MT"/>
              <a:cs typeface="Arial MT"/>
            </a:endParaRPr>
          </a:p>
          <a:p>
            <a:pPr marL="427990" indent="-343535">
              <a:lnSpc>
                <a:spcPct val="100000"/>
              </a:lnSpc>
              <a:spcBef>
                <a:spcPts val="1200"/>
              </a:spcBef>
              <a:buAutoNum type="arabicParenR"/>
              <a:tabLst>
                <a:tab pos="427990" algn="l"/>
                <a:tab pos="428625" algn="l"/>
              </a:tabLst>
            </a:pPr>
            <a:r>
              <a:rPr sz="1600" spc="-5" dirty="0">
                <a:latin typeface="Arial MT"/>
                <a:cs typeface="Arial MT"/>
              </a:rPr>
              <a:t>Izin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28063" y="218312"/>
            <a:ext cx="637730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5365" marR="5080" indent="-1003300">
              <a:lnSpc>
                <a:spcPct val="100000"/>
              </a:lnSpc>
              <a:spcBef>
                <a:spcPts val="95"/>
              </a:spcBef>
            </a:pPr>
            <a:r>
              <a:rPr sz="2500" spc="-10" dirty="0"/>
              <a:t>Untuk </a:t>
            </a:r>
            <a:r>
              <a:rPr sz="2500" spc="-5" dirty="0"/>
              <a:t>Memulai</a:t>
            </a:r>
            <a:r>
              <a:rPr sz="2500" spc="10" dirty="0"/>
              <a:t> </a:t>
            </a:r>
            <a:r>
              <a:rPr sz="2500" spc="-5" dirty="0"/>
              <a:t>dan </a:t>
            </a:r>
            <a:r>
              <a:rPr sz="2500" spc="-15" dirty="0"/>
              <a:t>Melakukan</a:t>
            </a:r>
            <a:r>
              <a:rPr sz="2500" spc="10" dirty="0"/>
              <a:t> </a:t>
            </a:r>
            <a:r>
              <a:rPr sz="2500" spc="-15" dirty="0"/>
              <a:t>Kegiatan</a:t>
            </a:r>
            <a:r>
              <a:rPr sz="2500" spc="5" dirty="0"/>
              <a:t> </a:t>
            </a:r>
            <a:r>
              <a:rPr sz="2500" spc="-5" dirty="0"/>
              <a:t>Usaha, </a:t>
            </a:r>
            <a:r>
              <a:rPr sz="2500" spc="-550" dirty="0"/>
              <a:t> </a:t>
            </a:r>
            <a:r>
              <a:rPr sz="2500" spc="-15" dirty="0"/>
              <a:t>Pelaku</a:t>
            </a:r>
            <a:r>
              <a:rPr sz="2500" spc="-10" dirty="0"/>
              <a:t> </a:t>
            </a:r>
            <a:r>
              <a:rPr sz="2500" spc="-5" dirty="0"/>
              <a:t>Usaha</a:t>
            </a:r>
            <a:r>
              <a:rPr sz="2500" spc="10" dirty="0"/>
              <a:t> </a:t>
            </a:r>
            <a:r>
              <a:rPr sz="2500" spc="-20" dirty="0"/>
              <a:t>Wajib </a:t>
            </a:r>
            <a:r>
              <a:rPr sz="2500" spc="-5" dirty="0"/>
              <a:t>Memenuhi</a:t>
            </a:r>
            <a:r>
              <a:rPr sz="2500" spc="5" dirty="0"/>
              <a:t> </a:t>
            </a:r>
            <a:r>
              <a:rPr sz="2500" spc="-5" dirty="0"/>
              <a:t>:</a:t>
            </a:r>
            <a:endParaRPr sz="2500"/>
          </a:p>
        </p:txBody>
      </p:sp>
    </p:spTree>
    <p:extLst>
      <p:ext uri="{BB962C8B-B14F-4D97-AF65-F5344CB8AC3E}">
        <p14:creationId xmlns:p14="http://schemas.microsoft.com/office/powerpoint/2010/main" val="244951220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919</Words>
  <Application>Microsoft Office PowerPoint</Application>
  <PresentationFormat>Layar Lebar</PresentationFormat>
  <Paragraphs>187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Judul Slide</vt:lpstr>
      </vt:variant>
      <vt:variant>
        <vt:i4>14</vt:i4>
      </vt:variant>
    </vt:vector>
  </HeadingPairs>
  <TitlesOfParts>
    <vt:vector size="18" baseType="lpstr">
      <vt:lpstr>Cover and End Slide Master</vt:lpstr>
      <vt:lpstr>Contents Slide Master</vt:lpstr>
      <vt:lpstr>Section Break Slide Master</vt:lpstr>
      <vt:lpstr>1_Cover and End Slide Master</vt:lpstr>
      <vt:lpstr>Presentasi PowerPoint</vt:lpstr>
      <vt:lpstr>DASAR HUKUM PENYELENGGARAAN PERIZINAN BERUSAHA  BERBASIS RISIKO</vt:lpstr>
      <vt:lpstr>JENIS PERIZINAN BERUSAHA SESUAI PP 5/2021</vt:lpstr>
      <vt:lpstr>Presentasi PowerPoint</vt:lpstr>
      <vt:lpstr>NIB BERLAKU SEBAGAI :</vt:lpstr>
      <vt:lpstr>Kategori Pelaku Usaha</vt:lpstr>
      <vt:lpstr>PP No.7 Tahun 2021 tentang Kemudahan,  Pelindungan, dan Pemberdayaan K-UMKM</vt:lpstr>
      <vt:lpstr>DATA YANG DIPERLUKAN UNTUK MENDAPATKAN HAK AKSES OSS</vt:lpstr>
      <vt:lpstr>Untuk Memulai dan Melakukan Kegiatan Usaha,  Pelaku Usaha Wajib Memenuhi :</vt:lpstr>
      <vt:lpstr>Perizinan Berusaha Berbasis Risiko</vt:lpstr>
      <vt:lpstr>Alur Sistem OSS-RBA - PerBKPM 3/2021</vt:lpstr>
      <vt:lpstr>STANDAR KESEHATAN PENGOLAHAN PANGAN INDUSTRI RUMAH TANGGA (SKPP-IRT) </vt:lpstr>
      <vt:lpstr>STANDAR KESEHATAN PENGOLAHAN PANGAN INDUSTRI RUMAH TANGGA (SKPP-IRT)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cholidin.amin89@gmail.com</cp:lastModifiedBy>
  <cp:revision>145</cp:revision>
  <dcterms:created xsi:type="dcterms:W3CDTF">2019-01-14T06:35:35Z</dcterms:created>
  <dcterms:modified xsi:type="dcterms:W3CDTF">2022-02-14T01:17:49Z</dcterms:modified>
</cp:coreProperties>
</file>